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4"/>
    <p:sldMasterId id="2147483747" r:id="rId5"/>
  </p:sldMasterIdLst>
  <p:notesMasterIdLst>
    <p:notesMasterId r:id="rId60"/>
  </p:notesMasterIdLst>
  <p:handoutMasterIdLst>
    <p:handoutMasterId r:id="rId61"/>
  </p:handoutMasterIdLst>
  <p:sldIdLst>
    <p:sldId id="256" r:id="rId6"/>
    <p:sldId id="285" r:id="rId7"/>
    <p:sldId id="280" r:id="rId8"/>
    <p:sldId id="346" r:id="rId9"/>
    <p:sldId id="348" r:id="rId10"/>
    <p:sldId id="349" r:id="rId11"/>
    <p:sldId id="347" r:id="rId12"/>
    <p:sldId id="350" r:id="rId13"/>
    <p:sldId id="353" r:id="rId14"/>
    <p:sldId id="354" r:id="rId15"/>
    <p:sldId id="355" r:id="rId16"/>
    <p:sldId id="356" r:id="rId17"/>
    <p:sldId id="357" r:id="rId18"/>
    <p:sldId id="257" r:id="rId19"/>
    <p:sldId id="301" r:id="rId20"/>
    <p:sldId id="361" r:id="rId21"/>
    <p:sldId id="362" r:id="rId22"/>
    <p:sldId id="351" r:id="rId23"/>
    <p:sldId id="360" r:id="rId24"/>
    <p:sldId id="352" r:id="rId25"/>
    <p:sldId id="323" r:id="rId26"/>
    <p:sldId id="345" r:id="rId27"/>
    <p:sldId id="320" r:id="rId28"/>
    <p:sldId id="325" r:id="rId29"/>
    <p:sldId id="298" r:id="rId30"/>
    <p:sldId id="289" r:id="rId31"/>
    <p:sldId id="333" r:id="rId32"/>
    <p:sldId id="291" r:id="rId33"/>
    <p:sldId id="328" r:id="rId34"/>
    <p:sldId id="359" r:id="rId35"/>
    <p:sldId id="329" r:id="rId36"/>
    <p:sldId id="330" r:id="rId37"/>
    <p:sldId id="358" r:id="rId38"/>
    <p:sldId id="332" r:id="rId39"/>
    <p:sldId id="290" r:id="rId40"/>
    <p:sldId id="321" r:id="rId41"/>
    <p:sldId id="303" r:id="rId42"/>
    <p:sldId id="308" r:id="rId43"/>
    <p:sldId id="326" r:id="rId44"/>
    <p:sldId id="319" r:id="rId45"/>
    <p:sldId id="318" r:id="rId46"/>
    <p:sldId id="343" r:id="rId47"/>
    <p:sldId id="306" r:id="rId48"/>
    <p:sldId id="344" r:id="rId49"/>
    <p:sldId id="334" r:id="rId50"/>
    <p:sldId id="335" r:id="rId51"/>
    <p:sldId id="336" r:id="rId52"/>
    <p:sldId id="337" r:id="rId53"/>
    <p:sldId id="338" r:id="rId54"/>
    <p:sldId id="339" r:id="rId55"/>
    <p:sldId id="340" r:id="rId56"/>
    <p:sldId id="283" r:id="rId57"/>
    <p:sldId id="313" r:id="rId58"/>
    <p:sldId id="31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12DE150B-92C3-5A46-954E-2938B8C5D4EE}">
          <p14:sldIdLst/>
        </p14:section>
        <p14:section name="COVER" id="{2A54DFCA-7270-D64A-8DA6-5624368258C1}">
          <p14:sldIdLst>
            <p14:sldId id="256"/>
          </p14:sldIdLst>
        </p14:section>
        <p14:section name="TITLE" id="{5326ED26-578D-174F-973B-20F55C3585A8}">
          <p14:sldIdLst>
            <p14:sldId id="285"/>
          </p14:sldIdLst>
        </p14:section>
        <p14:section name="SECTION TITLES" id="{CE63BCD1-9739-444D-A6CF-D1EC76F5CD47}">
          <p14:sldIdLst>
            <p14:sldId id="280"/>
            <p14:sldId id="346"/>
            <p14:sldId id="348"/>
            <p14:sldId id="349"/>
            <p14:sldId id="347"/>
            <p14:sldId id="350"/>
            <p14:sldId id="353"/>
            <p14:sldId id="354"/>
            <p14:sldId id="355"/>
            <p14:sldId id="356"/>
            <p14:sldId id="357"/>
            <p14:sldId id="257"/>
            <p14:sldId id="301"/>
          </p14:sldIdLst>
        </p14:section>
        <p14:section name="CONTENT" id="{5103284C-BA20-014C-9112-C3DEDBE5F422}">
          <p14:sldIdLst>
            <p14:sldId id="361"/>
            <p14:sldId id="362"/>
            <p14:sldId id="351"/>
            <p14:sldId id="360"/>
            <p14:sldId id="352"/>
            <p14:sldId id="323"/>
            <p14:sldId id="345"/>
            <p14:sldId id="320"/>
            <p14:sldId id="325"/>
            <p14:sldId id="298"/>
          </p14:sldIdLst>
        </p14:section>
        <p14:section name="STATEMENTS AND QUOTES" id="{87F8792A-8C89-8B40-B4CC-6D6D2A882CCF}">
          <p14:sldIdLst>
            <p14:sldId id="289"/>
            <p14:sldId id="333"/>
            <p14:sldId id="291"/>
            <p14:sldId id="328"/>
            <p14:sldId id="359"/>
            <p14:sldId id="329"/>
            <p14:sldId id="330"/>
            <p14:sldId id="358"/>
            <p14:sldId id="332"/>
            <p14:sldId id="290"/>
            <p14:sldId id="321"/>
            <p14:sldId id="303"/>
          </p14:sldIdLst>
        </p14:section>
        <p14:section name="ICONS" id="{522D4EEB-4209-8C4E-B14F-AF4AEB1C6FB4}">
          <p14:sldIdLst>
            <p14:sldId id="308"/>
            <p14:sldId id="326"/>
          </p14:sldIdLst>
        </p14:section>
        <p14:section name="TABLES AND CHARTS" id="{1B7F3CD6-0513-0742-B1BF-12528ED89404}">
          <p14:sldIdLst>
            <p14:sldId id="319"/>
            <p14:sldId id="318"/>
          </p14:sldIdLst>
        </p14:section>
        <p14:section name="DEVICES" id="{4C1BE01A-BC7B-B143-BEFD-6F5FBAD19AC1}">
          <p14:sldIdLst/>
        </p14:section>
        <p14:section name="TEAM / MISC" id="{8675FB6C-3ACB-F948-A52E-0007312C0BB6}">
          <p14:sldIdLst>
            <p14:sldId id="343"/>
            <p14:sldId id="306"/>
            <p14:sldId id="344"/>
          </p14:sldIdLst>
        </p14:section>
        <p14:section name="EXAMPLES" id="{BBF09053-99BF-B644-9BAF-6532FEA68B85}">
          <p14:sldIdLst>
            <p14:sldId id="334"/>
            <p14:sldId id="335"/>
            <p14:sldId id="336"/>
            <p14:sldId id="337"/>
            <p14:sldId id="338"/>
            <p14:sldId id="339"/>
            <p14:sldId id="340"/>
          </p14:sldIdLst>
        </p14:section>
        <p14:section name="CLOSING SLIDES" id="{5AECD337-E528-534B-A380-C422C3E0A8CF}">
          <p14:sldIdLst>
            <p14:sldId id="283"/>
            <p14:sldId id="313"/>
            <p14:sldId id="3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Hughes" initials="MH" lastIdx="49" clrIdx="0">
    <p:extLst>
      <p:ext uri="{19B8F6BF-5375-455C-9EA6-DF929625EA0E}">
        <p15:presenceInfo xmlns:p15="http://schemas.microsoft.com/office/powerpoint/2012/main" userId="S::mhughes@csod.com::f7f77b87-641d-4c1b-b9e0-0b818fed9677" providerId="AD"/>
      </p:ext>
    </p:extLst>
  </p:cmAuthor>
  <p:cmAuthor id="2" name="Connie Costigan" initials="CC" lastIdx="8" clrIdx="1">
    <p:extLst>
      <p:ext uri="{19B8F6BF-5375-455C-9EA6-DF929625EA0E}">
        <p15:presenceInfo xmlns:p15="http://schemas.microsoft.com/office/powerpoint/2012/main" userId="S::ccostigan@csod.com::2f59174e-6b81-40df-ada3-e72d3e3bac00" providerId="AD"/>
      </p:ext>
    </p:extLst>
  </p:cmAuthor>
  <p:cmAuthor id="3" name="Carol Dullmeyer" initials="CD" lastIdx="1" clrIdx="2">
    <p:extLst>
      <p:ext uri="{19B8F6BF-5375-455C-9EA6-DF929625EA0E}">
        <p15:presenceInfo xmlns:p15="http://schemas.microsoft.com/office/powerpoint/2012/main" userId="S::cdullmeyer@csod.com::a4697966-9583-4d9d-a3c9-f37fb3841df7" providerId="AD"/>
      </p:ext>
    </p:extLst>
  </p:cmAuthor>
  <p:cmAuthor id="4" name="Theresa Damato" initials="TD" lastIdx="17" clrIdx="3">
    <p:extLst>
      <p:ext uri="{19B8F6BF-5375-455C-9EA6-DF929625EA0E}">
        <p15:presenceInfo xmlns:p15="http://schemas.microsoft.com/office/powerpoint/2012/main" userId="S::tdamato@csod.com::6b0295c7-80a4-4c1b-8512-9019ced44e7a" providerId="AD"/>
      </p:ext>
    </p:extLst>
  </p:cmAuthor>
  <p:cmAuthor id="5" name="Sarah Rosas" initials="SR" lastIdx="2" clrIdx="4">
    <p:extLst>
      <p:ext uri="{19B8F6BF-5375-455C-9EA6-DF929625EA0E}">
        <p15:presenceInfo xmlns:p15="http://schemas.microsoft.com/office/powerpoint/2012/main" userId="S::srosas@csod.com::47b20397-ffef-42e9-afed-b9a9db64fb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808080"/>
    <a:srgbClr val="25D929"/>
    <a:srgbClr val="EEEEEE"/>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6327" autoAdjust="0"/>
  </p:normalViewPr>
  <p:slideViewPr>
    <p:cSldViewPr snapToGrid="0" snapToObjects="1">
      <p:cViewPr varScale="1">
        <p:scale>
          <a:sx n="123" d="100"/>
          <a:sy n="123" d="100"/>
        </p:scale>
        <p:origin x="744" y="19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02-93F1-44F4-B658-BD1464ADA9F4}"/>
              </c:ext>
            </c:extLst>
          </c:dPt>
          <c:dPt>
            <c:idx val="1"/>
            <c:bubble3D val="0"/>
            <c:spPr>
              <a:solidFill>
                <a:schemeClr val="accent1"/>
              </a:solidFill>
              <a:ln w="19050">
                <a:noFill/>
              </a:ln>
              <a:effectLst/>
            </c:spPr>
            <c:extLst>
              <c:ext xmlns:c16="http://schemas.microsoft.com/office/drawing/2014/chart" uri="{C3380CC4-5D6E-409C-BE32-E72D297353CC}">
                <c16:uniqueId val="{00000003-93F1-44F4-B658-BD1464ADA9F4}"/>
              </c:ext>
            </c:extLst>
          </c:dPt>
          <c:dPt>
            <c:idx val="2"/>
            <c:bubble3D val="0"/>
            <c:spPr>
              <a:solidFill>
                <a:schemeClr val="accent5"/>
              </a:solidFill>
              <a:ln w="19050">
                <a:noFill/>
              </a:ln>
              <a:effectLst/>
            </c:spPr>
            <c:extLst>
              <c:ext xmlns:c16="http://schemas.microsoft.com/office/drawing/2014/chart" uri="{C3380CC4-5D6E-409C-BE32-E72D297353CC}">
                <c16:uniqueId val="{00000005-93F1-44F4-B658-BD1464ADA9F4}"/>
              </c:ext>
            </c:extLst>
          </c:dPt>
          <c:dPt>
            <c:idx val="3"/>
            <c:bubble3D val="0"/>
            <c:spPr>
              <a:solidFill>
                <a:schemeClr val="accent6"/>
              </a:solidFill>
              <a:ln w="19050">
                <a:noFill/>
              </a:ln>
              <a:effectLst/>
            </c:spPr>
            <c:extLst>
              <c:ext xmlns:c16="http://schemas.microsoft.com/office/drawing/2014/chart" uri="{C3380CC4-5D6E-409C-BE32-E72D297353CC}">
                <c16:uniqueId val="{00000004-93F1-44F4-B658-BD1464ADA9F4}"/>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Instagram</c:v>
                </c:pt>
                <c:pt idx="1">
                  <c:v>LinkedIn</c:v>
                </c:pt>
                <c:pt idx="2">
                  <c:v>Facebook</c:v>
                </c:pt>
                <c:pt idx="3">
                  <c:v>Twitter</c:v>
                </c:pt>
              </c:strCache>
            </c:strRef>
          </c:cat>
          <c:val>
            <c:numRef>
              <c:f>Sheet1!$B$2:$B$5</c:f>
              <c:numCache>
                <c:formatCode>#,##0</c:formatCode>
                <c:ptCount val="4"/>
                <c:pt idx="0">
                  <c:v>1126</c:v>
                </c:pt>
                <c:pt idx="1">
                  <c:v>5219</c:v>
                </c:pt>
                <c:pt idx="2" formatCode="General">
                  <c:v>368</c:v>
                </c:pt>
                <c:pt idx="3" formatCode="General">
                  <c:v>321</c:v>
                </c:pt>
              </c:numCache>
            </c:numRef>
          </c:val>
          <c:extLst>
            <c:ext xmlns:c16="http://schemas.microsoft.com/office/drawing/2014/chart" uri="{C3380CC4-5D6E-409C-BE32-E72D297353CC}">
              <c16:uniqueId val="{00000000-93F1-44F4-B658-BD1464ADA9F4}"/>
            </c:ext>
          </c:extLst>
        </c:ser>
        <c:dLbls>
          <c:showLegendKey val="0"/>
          <c:showVal val="0"/>
          <c:showCatName val="0"/>
          <c:showSerName val="0"/>
          <c:showPercent val="1"/>
          <c:showBubbleSize val="0"/>
          <c:showLeaderLines val="1"/>
        </c:dLbls>
        <c:firstSliceAng val="0"/>
        <c:holeSize val="48"/>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533649-9D2D-8342-9AC4-CEB4F67EA414}"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97A1E99E-FBBB-604D-B1DD-86217963C380}">
      <dgm:prSet phldrT="[Text]" phldr="1"/>
      <dgm:spPr/>
      <dgm:t>
        <a:bodyPr/>
        <a:lstStyle/>
        <a:p>
          <a:endParaRPr lang="en-US"/>
        </a:p>
      </dgm:t>
    </dgm:pt>
    <dgm:pt modelId="{D9DB730A-DC9D-5344-A060-7F5335901A65}" type="parTrans" cxnId="{C68E2047-F769-0145-ABBC-055EF07108BA}">
      <dgm:prSet/>
      <dgm:spPr/>
      <dgm:t>
        <a:bodyPr/>
        <a:lstStyle/>
        <a:p>
          <a:endParaRPr lang="en-US"/>
        </a:p>
      </dgm:t>
    </dgm:pt>
    <dgm:pt modelId="{6BCAC6CD-D8BB-A64C-9A4C-E686AC022E06}" type="sibTrans" cxnId="{C68E2047-F769-0145-ABBC-055EF07108BA}">
      <dgm:prSet/>
      <dgm:spPr/>
      <dgm:t>
        <a:bodyPr/>
        <a:lstStyle/>
        <a:p>
          <a:endParaRPr lang="en-US"/>
        </a:p>
      </dgm:t>
    </dgm:pt>
    <dgm:pt modelId="{81BFD689-4E6C-0E45-9030-07F29D98F51A}">
      <dgm:prSet phldrT="[Text]" phldr="1"/>
      <dgm:spPr/>
      <dgm:t>
        <a:bodyPr/>
        <a:lstStyle/>
        <a:p>
          <a:endParaRPr lang="en-US"/>
        </a:p>
      </dgm:t>
    </dgm:pt>
    <dgm:pt modelId="{F42C9913-BDA6-3644-8EE2-A0DB646B5E04}" type="parTrans" cxnId="{041B475A-0412-A040-91A4-2A3792AF0FEC}">
      <dgm:prSet/>
      <dgm:spPr/>
      <dgm:t>
        <a:bodyPr/>
        <a:lstStyle/>
        <a:p>
          <a:endParaRPr lang="en-US"/>
        </a:p>
      </dgm:t>
    </dgm:pt>
    <dgm:pt modelId="{49D4D400-946E-9044-AB1E-0A3FB6CC9480}" type="sibTrans" cxnId="{041B475A-0412-A040-91A4-2A3792AF0FEC}">
      <dgm:prSet/>
      <dgm:spPr/>
      <dgm:t>
        <a:bodyPr/>
        <a:lstStyle/>
        <a:p>
          <a:endParaRPr lang="en-US"/>
        </a:p>
      </dgm:t>
    </dgm:pt>
    <dgm:pt modelId="{5B277DC4-C657-E348-8183-D48BBEDB6264}">
      <dgm:prSet phldrT="[Text]" phldr="1"/>
      <dgm:spPr/>
      <dgm:t>
        <a:bodyPr/>
        <a:lstStyle/>
        <a:p>
          <a:endParaRPr lang="en-US"/>
        </a:p>
      </dgm:t>
    </dgm:pt>
    <dgm:pt modelId="{05994B37-2D34-4540-BF04-1D2630A9F50D}" type="parTrans" cxnId="{7188A1EE-BC5C-774C-B971-FA67232E45E3}">
      <dgm:prSet/>
      <dgm:spPr/>
      <dgm:t>
        <a:bodyPr/>
        <a:lstStyle/>
        <a:p>
          <a:endParaRPr lang="en-US"/>
        </a:p>
      </dgm:t>
    </dgm:pt>
    <dgm:pt modelId="{FF455C6F-BF54-6542-8AE7-5318F9E4B747}" type="sibTrans" cxnId="{7188A1EE-BC5C-774C-B971-FA67232E45E3}">
      <dgm:prSet/>
      <dgm:spPr/>
      <dgm:t>
        <a:bodyPr/>
        <a:lstStyle/>
        <a:p>
          <a:endParaRPr lang="en-US"/>
        </a:p>
      </dgm:t>
    </dgm:pt>
    <dgm:pt modelId="{7E760910-E63B-1448-B24A-2857196FE49F}">
      <dgm:prSet phldrT="[Text]" phldr="1"/>
      <dgm:spPr/>
      <dgm:t>
        <a:bodyPr/>
        <a:lstStyle/>
        <a:p>
          <a:endParaRPr lang="en-US"/>
        </a:p>
      </dgm:t>
    </dgm:pt>
    <dgm:pt modelId="{8FF0ADD8-58F9-BD4E-825C-C66647BE24E3}" type="parTrans" cxnId="{83C004A7-CCDA-9E4F-B33C-372976CBE26E}">
      <dgm:prSet/>
      <dgm:spPr/>
      <dgm:t>
        <a:bodyPr/>
        <a:lstStyle/>
        <a:p>
          <a:endParaRPr lang="en-US"/>
        </a:p>
      </dgm:t>
    </dgm:pt>
    <dgm:pt modelId="{2D46DCA5-C260-6040-80BC-73231BF67083}" type="sibTrans" cxnId="{83C004A7-CCDA-9E4F-B33C-372976CBE26E}">
      <dgm:prSet/>
      <dgm:spPr/>
      <dgm:t>
        <a:bodyPr/>
        <a:lstStyle/>
        <a:p>
          <a:endParaRPr lang="en-US"/>
        </a:p>
      </dgm:t>
    </dgm:pt>
    <dgm:pt modelId="{6F2E26BA-3720-5E48-A0A0-0407C3056FEE}">
      <dgm:prSet phldrT="[Text]" phldr="1"/>
      <dgm:spPr/>
      <dgm:t>
        <a:bodyPr/>
        <a:lstStyle/>
        <a:p>
          <a:endParaRPr lang="en-US" dirty="0"/>
        </a:p>
      </dgm:t>
    </dgm:pt>
    <dgm:pt modelId="{44E5C7B0-721A-644A-BFF1-CA0CF33C0F3E}" type="parTrans" cxnId="{EA5C431C-8DF4-4B44-9D0A-10986B0E40E8}">
      <dgm:prSet/>
      <dgm:spPr/>
      <dgm:t>
        <a:bodyPr/>
        <a:lstStyle/>
        <a:p>
          <a:endParaRPr lang="en-US"/>
        </a:p>
      </dgm:t>
    </dgm:pt>
    <dgm:pt modelId="{995689E3-7FB0-AE41-80AF-4DF99532ABFD}" type="sibTrans" cxnId="{EA5C431C-8DF4-4B44-9D0A-10986B0E40E8}">
      <dgm:prSet/>
      <dgm:spPr/>
      <dgm:t>
        <a:bodyPr/>
        <a:lstStyle/>
        <a:p>
          <a:endParaRPr lang="en-US"/>
        </a:p>
      </dgm:t>
    </dgm:pt>
    <dgm:pt modelId="{70039B0E-4794-8D4E-886A-555B36F5008A}">
      <dgm:prSet/>
      <dgm:spPr/>
      <dgm:t>
        <a:bodyPr/>
        <a:lstStyle/>
        <a:p>
          <a:endParaRPr lang="en-US"/>
        </a:p>
      </dgm:t>
    </dgm:pt>
    <dgm:pt modelId="{6FC4730E-D961-2944-BC80-37C31048197C}" type="parTrans" cxnId="{36606E98-412D-BE4A-A268-9704FB92EAEB}">
      <dgm:prSet/>
      <dgm:spPr/>
      <dgm:t>
        <a:bodyPr/>
        <a:lstStyle/>
        <a:p>
          <a:endParaRPr lang="en-US"/>
        </a:p>
      </dgm:t>
    </dgm:pt>
    <dgm:pt modelId="{D5E7DC1A-26F2-D44D-898A-0A398A280E9C}" type="sibTrans" cxnId="{36606E98-412D-BE4A-A268-9704FB92EAEB}">
      <dgm:prSet/>
      <dgm:spPr/>
      <dgm:t>
        <a:bodyPr/>
        <a:lstStyle/>
        <a:p>
          <a:endParaRPr lang="en-US"/>
        </a:p>
      </dgm:t>
    </dgm:pt>
    <dgm:pt modelId="{A8CDBBDB-CFDF-404A-BC43-37CEF30AC0B7}" type="pres">
      <dgm:prSet presAssocID="{21533649-9D2D-8342-9AC4-CEB4F67EA414}" presName="Name0" presStyleCnt="0">
        <dgm:presLayoutVars>
          <dgm:chMax val="1"/>
          <dgm:dir/>
          <dgm:animLvl val="ctr"/>
          <dgm:resizeHandles val="exact"/>
        </dgm:presLayoutVars>
      </dgm:prSet>
      <dgm:spPr/>
    </dgm:pt>
    <dgm:pt modelId="{DDCC27E0-89B9-614D-AAA9-A2BF828E4A13}" type="pres">
      <dgm:prSet presAssocID="{97A1E99E-FBBB-604D-B1DD-86217963C380}" presName="centerShape" presStyleLbl="node0" presStyleIdx="0" presStyleCnt="1"/>
      <dgm:spPr/>
    </dgm:pt>
    <dgm:pt modelId="{03ACE9E1-634D-F04E-8F30-6ED5EAFFE3CA}" type="pres">
      <dgm:prSet presAssocID="{81BFD689-4E6C-0E45-9030-07F29D98F51A}" presName="node" presStyleLbl="node1" presStyleIdx="0" presStyleCnt="5">
        <dgm:presLayoutVars>
          <dgm:bulletEnabled val="1"/>
        </dgm:presLayoutVars>
      </dgm:prSet>
      <dgm:spPr/>
    </dgm:pt>
    <dgm:pt modelId="{3525D9EC-9793-704F-BD52-0EEB45D61B17}" type="pres">
      <dgm:prSet presAssocID="{81BFD689-4E6C-0E45-9030-07F29D98F51A}" presName="dummy" presStyleCnt="0"/>
      <dgm:spPr/>
    </dgm:pt>
    <dgm:pt modelId="{02CA5AE5-7341-4D48-8F67-C1095C12A79E}" type="pres">
      <dgm:prSet presAssocID="{49D4D400-946E-9044-AB1E-0A3FB6CC9480}" presName="sibTrans" presStyleLbl="sibTrans2D1" presStyleIdx="0" presStyleCnt="5"/>
      <dgm:spPr/>
    </dgm:pt>
    <dgm:pt modelId="{EC7ED924-0647-9440-9CF7-DC8290F34100}" type="pres">
      <dgm:prSet presAssocID="{5B277DC4-C657-E348-8183-D48BBEDB6264}" presName="node" presStyleLbl="node1" presStyleIdx="1" presStyleCnt="5">
        <dgm:presLayoutVars>
          <dgm:bulletEnabled val="1"/>
        </dgm:presLayoutVars>
      </dgm:prSet>
      <dgm:spPr/>
    </dgm:pt>
    <dgm:pt modelId="{266D463C-2DD9-1F47-B1AF-8EC7BACD56CA}" type="pres">
      <dgm:prSet presAssocID="{5B277DC4-C657-E348-8183-D48BBEDB6264}" presName="dummy" presStyleCnt="0"/>
      <dgm:spPr/>
    </dgm:pt>
    <dgm:pt modelId="{E3ED478F-764B-6A43-89C9-E6429675AA9D}" type="pres">
      <dgm:prSet presAssocID="{FF455C6F-BF54-6542-8AE7-5318F9E4B747}" presName="sibTrans" presStyleLbl="sibTrans2D1" presStyleIdx="1" presStyleCnt="5"/>
      <dgm:spPr/>
    </dgm:pt>
    <dgm:pt modelId="{2E0DC82B-88EA-A64B-BF36-36F55BC71B2E}" type="pres">
      <dgm:prSet presAssocID="{7E760910-E63B-1448-B24A-2857196FE49F}" presName="node" presStyleLbl="node1" presStyleIdx="2" presStyleCnt="5">
        <dgm:presLayoutVars>
          <dgm:bulletEnabled val="1"/>
        </dgm:presLayoutVars>
      </dgm:prSet>
      <dgm:spPr/>
    </dgm:pt>
    <dgm:pt modelId="{7B2E51D9-DDD2-2F4A-A7D2-3C82FF55085A}" type="pres">
      <dgm:prSet presAssocID="{7E760910-E63B-1448-B24A-2857196FE49F}" presName="dummy" presStyleCnt="0"/>
      <dgm:spPr/>
    </dgm:pt>
    <dgm:pt modelId="{19897255-82D0-594E-9021-25F0567E0069}" type="pres">
      <dgm:prSet presAssocID="{2D46DCA5-C260-6040-80BC-73231BF67083}" presName="sibTrans" presStyleLbl="sibTrans2D1" presStyleIdx="2" presStyleCnt="5"/>
      <dgm:spPr/>
    </dgm:pt>
    <dgm:pt modelId="{712D2A33-EC5D-9941-9C39-1E7034102150}" type="pres">
      <dgm:prSet presAssocID="{6F2E26BA-3720-5E48-A0A0-0407C3056FEE}" presName="node" presStyleLbl="node1" presStyleIdx="3" presStyleCnt="5">
        <dgm:presLayoutVars>
          <dgm:bulletEnabled val="1"/>
        </dgm:presLayoutVars>
      </dgm:prSet>
      <dgm:spPr/>
    </dgm:pt>
    <dgm:pt modelId="{B069D0D1-8E4A-4746-BEAF-F87439353A40}" type="pres">
      <dgm:prSet presAssocID="{6F2E26BA-3720-5E48-A0A0-0407C3056FEE}" presName="dummy" presStyleCnt="0"/>
      <dgm:spPr/>
    </dgm:pt>
    <dgm:pt modelId="{0F2BD1CC-40DE-0C4E-BE3B-975A0EA32FCD}" type="pres">
      <dgm:prSet presAssocID="{995689E3-7FB0-AE41-80AF-4DF99532ABFD}" presName="sibTrans" presStyleLbl="sibTrans2D1" presStyleIdx="3" presStyleCnt="5"/>
      <dgm:spPr/>
    </dgm:pt>
    <dgm:pt modelId="{1D3E4ECF-4ABE-154B-9210-091F77973C93}" type="pres">
      <dgm:prSet presAssocID="{70039B0E-4794-8D4E-886A-555B36F5008A}" presName="node" presStyleLbl="node1" presStyleIdx="4" presStyleCnt="5">
        <dgm:presLayoutVars>
          <dgm:bulletEnabled val="1"/>
        </dgm:presLayoutVars>
      </dgm:prSet>
      <dgm:spPr/>
    </dgm:pt>
    <dgm:pt modelId="{2212E384-335E-354C-97E0-CB341B9AC2E0}" type="pres">
      <dgm:prSet presAssocID="{70039B0E-4794-8D4E-886A-555B36F5008A}" presName="dummy" presStyleCnt="0"/>
      <dgm:spPr/>
    </dgm:pt>
    <dgm:pt modelId="{02EE89AF-6518-594D-8A88-5C0FC2399D5B}" type="pres">
      <dgm:prSet presAssocID="{D5E7DC1A-26F2-D44D-898A-0A398A280E9C}" presName="sibTrans" presStyleLbl="sibTrans2D1" presStyleIdx="4" presStyleCnt="5"/>
      <dgm:spPr/>
    </dgm:pt>
  </dgm:ptLst>
  <dgm:cxnLst>
    <dgm:cxn modelId="{EA5C431C-8DF4-4B44-9D0A-10986B0E40E8}" srcId="{97A1E99E-FBBB-604D-B1DD-86217963C380}" destId="{6F2E26BA-3720-5E48-A0A0-0407C3056FEE}" srcOrd="3" destOrd="0" parTransId="{44E5C7B0-721A-644A-BFF1-CA0CF33C0F3E}" sibTransId="{995689E3-7FB0-AE41-80AF-4DF99532ABFD}"/>
    <dgm:cxn modelId="{A905E92F-70F1-7E49-AC63-136E54932948}" type="presOf" srcId="{81BFD689-4E6C-0E45-9030-07F29D98F51A}" destId="{03ACE9E1-634D-F04E-8F30-6ED5EAFFE3CA}" srcOrd="0" destOrd="0" presId="urn:microsoft.com/office/officeart/2005/8/layout/radial6"/>
    <dgm:cxn modelId="{3B757D31-8DF3-364A-B982-B69A9516246A}" type="presOf" srcId="{49D4D400-946E-9044-AB1E-0A3FB6CC9480}" destId="{02CA5AE5-7341-4D48-8F67-C1095C12A79E}" srcOrd="0" destOrd="0" presId="urn:microsoft.com/office/officeart/2005/8/layout/radial6"/>
    <dgm:cxn modelId="{E9C81D39-2E2B-4F43-AEAF-81AA6F3CABF7}" type="presOf" srcId="{21533649-9D2D-8342-9AC4-CEB4F67EA414}" destId="{A8CDBBDB-CFDF-404A-BC43-37CEF30AC0B7}" srcOrd="0" destOrd="0" presId="urn:microsoft.com/office/officeart/2005/8/layout/radial6"/>
    <dgm:cxn modelId="{C68E2047-F769-0145-ABBC-055EF07108BA}" srcId="{21533649-9D2D-8342-9AC4-CEB4F67EA414}" destId="{97A1E99E-FBBB-604D-B1DD-86217963C380}" srcOrd="0" destOrd="0" parTransId="{D9DB730A-DC9D-5344-A060-7F5335901A65}" sibTransId="{6BCAC6CD-D8BB-A64C-9A4C-E686AC022E06}"/>
    <dgm:cxn modelId="{041B475A-0412-A040-91A4-2A3792AF0FEC}" srcId="{97A1E99E-FBBB-604D-B1DD-86217963C380}" destId="{81BFD689-4E6C-0E45-9030-07F29D98F51A}" srcOrd="0" destOrd="0" parTransId="{F42C9913-BDA6-3644-8EE2-A0DB646B5E04}" sibTransId="{49D4D400-946E-9044-AB1E-0A3FB6CC9480}"/>
    <dgm:cxn modelId="{88BF805B-7B35-A843-9822-160C273738F6}" type="presOf" srcId="{2D46DCA5-C260-6040-80BC-73231BF67083}" destId="{19897255-82D0-594E-9021-25F0567E0069}" srcOrd="0" destOrd="0" presId="urn:microsoft.com/office/officeart/2005/8/layout/radial6"/>
    <dgm:cxn modelId="{1B9E7161-4879-164B-B01B-2902A8C7EF06}" type="presOf" srcId="{995689E3-7FB0-AE41-80AF-4DF99532ABFD}" destId="{0F2BD1CC-40DE-0C4E-BE3B-975A0EA32FCD}" srcOrd="0" destOrd="0" presId="urn:microsoft.com/office/officeart/2005/8/layout/radial6"/>
    <dgm:cxn modelId="{76FCAF8D-5D49-484F-93AA-F290AA5E0130}" type="presOf" srcId="{70039B0E-4794-8D4E-886A-555B36F5008A}" destId="{1D3E4ECF-4ABE-154B-9210-091F77973C93}" srcOrd="0" destOrd="0" presId="urn:microsoft.com/office/officeart/2005/8/layout/radial6"/>
    <dgm:cxn modelId="{906B4893-B121-984C-8503-70EC1297198F}" type="presOf" srcId="{FF455C6F-BF54-6542-8AE7-5318F9E4B747}" destId="{E3ED478F-764B-6A43-89C9-E6429675AA9D}" srcOrd="0" destOrd="0" presId="urn:microsoft.com/office/officeart/2005/8/layout/radial6"/>
    <dgm:cxn modelId="{36606E98-412D-BE4A-A268-9704FB92EAEB}" srcId="{97A1E99E-FBBB-604D-B1DD-86217963C380}" destId="{70039B0E-4794-8D4E-886A-555B36F5008A}" srcOrd="4" destOrd="0" parTransId="{6FC4730E-D961-2944-BC80-37C31048197C}" sibTransId="{D5E7DC1A-26F2-D44D-898A-0A398A280E9C}"/>
    <dgm:cxn modelId="{25D97B9B-DDED-8741-856E-2CFA30A85E0D}" type="presOf" srcId="{6F2E26BA-3720-5E48-A0A0-0407C3056FEE}" destId="{712D2A33-EC5D-9941-9C39-1E7034102150}" srcOrd="0" destOrd="0" presId="urn:microsoft.com/office/officeart/2005/8/layout/radial6"/>
    <dgm:cxn modelId="{83C004A7-CCDA-9E4F-B33C-372976CBE26E}" srcId="{97A1E99E-FBBB-604D-B1DD-86217963C380}" destId="{7E760910-E63B-1448-B24A-2857196FE49F}" srcOrd="2" destOrd="0" parTransId="{8FF0ADD8-58F9-BD4E-825C-C66647BE24E3}" sibTransId="{2D46DCA5-C260-6040-80BC-73231BF67083}"/>
    <dgm:cxn modelId="{51391CD0-48AD-0F45-B2E3-CC9A8965B224}" type="presOf" srcId="{97A1E99E-FBBB-604D-B1DD-86217963C380}" destId="{DDCC27E0-89B9-614D-AAA9-A2BF828E4A13}" srcOrd="0" destOrd="0" presId="urn:microsoft.com/office/officeart/2005/8/layout/radial6"/>
    <dgm:cxn modelId="{706E12D3-E46C-EC46-B297-DC27F9641D1C}" type="presOf" srcId="{7E760910-E63B-1448-B24A-2857196FE49F}" destId="{2E0DC82B-88EA-A64B-BF36-36F55BC71B2E}" srcOrd="0" destOrd="0" presId="urn:microsoft.com/office/officeart/2005/8/layout/radial6"/>
    <dgm:cxn modelId="{112E1FDB-A887-F141-81C6-2CD456EFF1AE}" type="presOf" srcId="{5B277DC4-C657-E348-8183-D48BBEDB6264}" destId="{EC7ED924-0647-9440-9CF7-DC8290F34100}" srcOrd="0" destOrd="0" presId="urn:microsoft.com/office/officeart/2005/8/layout/radial6"/>
    <dgm:cxn modelId="{4FCDF5EC-F870-1D4F-85F7-584284033DA5}" type="presOf" srcId="{D5E7DC1A-26F2-D44D-898A-0A398A280E9C}" destId="{02EE89AF-6518-594D-8A88-5C0FC2399D5B}" srcOrd="0" destOrd="0" presId="urn:microsoft.com/office/officeart/2005/8/layout/radial6"/>
    <dgm:cxn modelId="{7188A1EE-BC5C-774C-B971-FA67232E45E3}" srcId="{97A1E99E-FBBB-604D-B1DD-86217963C380}" destId="{5B277DC4-C657-E348-8183-D48BBEDB6264}" srcOrd="1" destOrd="0" parTransId="{05994B37-2D34-4540-BF04-1D2630A9F50D}" sibTransId="{FF455C6F-BF54-6542-8AE7-5318F9E4B747}"/>
    <dgm:cxn modelId="{D8D6151F-7B42-C04C-8147-70830AB40295}" type="presParOf" srcId="{A8CDBBDB-CFDF-404A-BC43-37CEF30AC0B7}" destId="{DDCC27E0-89B9-614D-AAA9-A2BF828E4A13}" srcOrd="0" destOrd="0" presId="urn:microsoft.com/office/officeart/2005/8/layout/radial6"/>
    <dgm:cxn modelId="{176FAD67-A799-0342-9543-4E002149293F}" type="presParOf" srcId="{A8CDBBDB-CFDF-404A-BC43-37CEF30AC0B7}" destId="{03ACE9E1-634D-F04E-8F30-6ED5EAFFE3CA}" srcOrd="1" destOrd="0" presId="urn:microsoft.com/office/officeart/2005/8/layout/radial6"/>
    <dgm:cxn modelId="{06C7C4C4-523E-AB49-8AF8-957A55B3C28D}" type="presParOf" srcId="{A8CDBBDB-CFDF-404A-BC43-37CEF30AC0B7}" destId="{3525D9EC-9793-704F-BD52-0EEB45D61B17}" srcOrd="2" destOrd="0" presId="urn:microsoft.com/office/officeart/2005/8/layout/radial6"/>
    <dgm:cxn modelId="{5AC5A5D3-61E3-1440-9E65-B98E6C2A59DB}" type="presParOf" srcId="{A8CDBBDB-CFDF-404A-BC43-37CEF30AC0B7}" destId="{02CA5AE5-7341-4D48-8F67-C1095C12A79E}" srcOrd="3" destOrd="0" presId="urn:microsoft.com/office/officeart/2005/8/layout/radial6"/>
    <dgm:cxn modelId="{4C90318F-B015-ED47-AB13-110C40CFCFD8}" type="presParOf" srcId="{A8CDBBDB-CFDF-404A-BC43-37CEF30AC0B7}" destId="{EC7ED924-0647-9440-9CF7-DC8290F34100}" srcOrd="4" destOrd="0" presId="urn:microsoft.com/office/officeart/2005/8/layout/radial6"/>
    <dgm:cxn modelId="{57FA24A7-2F72-B644-8679-D566982AED97}" type="presParOf" srcId="{A8CDBBDB-CFDF-404A-BC43-37CEF30AC0B7}" destId="{266D463C-2DD9-1F47-B1AF-8EC7BACD56CA}" srcOrd="5" destOrd="0" presId="urn:microsoft.com/office/officeart/2005/8/layout/radial6"/>
    <dgm:cxn modelId="{25756A3C-99DA-1E4D-9C0C-CC3927B20A5B}" type="presParOf" srcId="{A8CDBBDB-CFDF-404A-BC43-37CEF30AC0B7}" destId="{E3ED478F-764B-6A43-89C9-E6429675AA9D}" srcOrd="6" destOrd="0" presId="urn:microsoft.com/office/officeart/2005/8/layout/radial6"/>
    <dgm:cxn modelId="{1AC251E3-4B55-9741-8726-511481976CC5}" type="presParOf" srcId="{A8CDBBDB-CFDF-404A-BC43-37CEF30AC0B7}" destId="{2E0DC82B-88EA-A64B-BF36-36F55BC71B2E}" srcOrd="7" destOrd="0" presId="urn:microsoft.com/office/officeart/2005/8/layout/radial6"/>
    <dgm:cxn modelId="{85470B46-8D28-E849-8B05-A8C7B041DD4A}" type="presParOf" srcId="{A8CDBBDB-CFDF-404A-BC43-37CEF30AC0B7}" destId="{7B2E51D9-DDD2-2F4A-A7D2-3C82FF55085A}" srcOrd="8" destOrd="0" presId="urn:microsoft.com/office/officeart/2005/8/layout/radial6"/>
    <dgm:cxn modelId="{CE2EAA06-1F56-5A40-9EA7-9A307ADFD7E1}" type="presParOf" srcId="{A8CDBBDB-CFDF-404A-BC43-37CEF30AC0B7}" destId="{19897255-82D0-594E-9021-25F0567E0069}" srcOrd="9" destOrd="0" presId="urn:microsoft.com/office/officeart/2005/8/layout/radial6"/>
    <dgm:cxn modelId="{4E14E8CA-E2B5-1C42-BEE2-9F6700329BC7}" type="presParOf" srcId="{A8CDBBDB-CFDF-404A-BC43-37CEF30AC0B7}" destId="{712D2A33-EC5D-9941-9C39-1E7034102150}" srcOrd="10" destOrd="0" presId="urn:microsoft.com/office/officeart/2005/8/layout/radial6"/>
    <dgm:cxn modelId="{4F984F70-F3C9-4242-B320-80F42BB4D0ED}" type="presParOf" srcId="{A8CDBBDB-CFDF-404A-BC43-37CEF30AC0B7}" destId="{B069D0D1-8E4A-4746-BEAF-F87439353A40}" srcOrd="11" destOrd="0" presId="urn:microsoft.com/office/officeart/2005/8/layout/radial6"/>
    <dgm:cxn modelId="{73A6CAEB-02AA-044D-8C4C-E9C0C6C83A01}" type="presParOf" srcId="{A8CDBBDB-CFDF-404A-BC43-37CEF30AC0B7}" destId="{0F2BD1CC-40DE-0C4E-BE3B-975A0EA32FCD}" srcOrd="12" destOrd="0" presId="urn:microsoft.com/office/officeart/2005/8/layout/radial6"/>
    <dgm:cxn modelId="{E6B03021-0899-C04D-8B55-A5F773498116}" type="presParOf" srcId="{A8CDBBDB-CFDF-404A-BC43-37CEF30AC0B7}" destId="{1D3E4ECF-4ABE-154B-9210-091F77973C93}" srcOrd="13" destOrd="0" presId="urn:microsoft.com/office/officeart/2005/8/layout/radial6"/>
    <dgm:cxn modelId="{15A44117-C875-614B-A221-C9C4BE7C3D5B}" type="presParOf" srcId="{A8CDBBDB-CFDF-404A-BC43-37CEF30AC0B7}" destId="{2212E384-335E-354C-97E0-CB341B9AC2E0}" srcOrd="14" destOrd="0" presId="urn:microsoft.com/office/officeart/2005/8/layout/radial6"/>
    <dgm:cxn modelId="{820C9567-E26D-344C-83D5-69A7813238BC}" type="presParOf" srcId="{A8CDBBDB-CFDF-404A-BC43-37CEF30AC0B7}" destId="{02EE89AF-6518-594D-8A88-5C0FC2399D5B}" srcOrd="15" destOrd="0" presId="urn:microsoft.com/office/officeart/2005/8/layout/radial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E89AF-6518-594D-8A88-5C0FC2399D5B}">
      <dsp:nvSpPr>
        <dsp:cNvPr id="0" name=""/>
        <dsp:cNvSpPr/>
      </dsp:nvSpPr>
      <dsp:spPr>
        <a:xfrm>
          <a:off x="773376" y="563057"/>
          <a:ext cx="3757083" cy="3757083"/>
        </a:xfrm>
        <a:prstGeom prst="blockArc">
          <a:avLst>
            <a:gd name="adj1" fmla="val 11880000"/>
            <a:gd name="adj2" fmla="val 162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2BD1CC-40DE-0C4E-BE3B-975A0EA32FCD}">
      <dsp:nvSpPr>
        <dsp:cNvPr id="0" name=""/>
        <dsp:cNvSpPr/>
      </dsp:nvSpPr>
      <dsp:spPr>
        <a:xfrm>
          <a:off x="773376" y="563057"/>
          <a:ext cx="3757083" cy="3757083"/>
        </a:xfrm>
        <a:prstGeom prst="blockArc">
          <a:avLst>
            <a:gd name="adj1" fmla="val 7560000"/>
            <a:gd name="adj2" fmla="val 1188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897255-82D0-594E-9021-25F0567E0069}">
      <dsp:nvSpPr>
        <dsp:cNvPr id="0" name=""/>
        <dsp:cNvSpPr/>
      </dsp:nvSpPr>
      <dsp:spPr>
        <a:xfrm>
          <a:off x="773376" y="563057"/>
          <a:ext cx="3757083" cy="3757083"/>
        </a:xfrm>
        <a:prstGeom prst="blockArc">
          <a:avLst>
            <a:gd name="adj1" fmla="val 3240000"/>
            <a:gd name="adj2" fmla="val 756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ED478F-764B-6A43-89C9-E6429675AA9D}">
      <dsp:nvSpPr>
        <dsp:cNvPr id="0" name=""/>
        <dsp:cNvSpPr/>
      </dsp:nvSpPr>
      <dsp:spPr>
        <a:xfrm>
          <a:off x="773376" y="563057"/>
          <a:ext cx="3757083" cy="3757083"/>
        </a:xfrm>
        <a:prstGeom prst="blockArc">
          <a:avLst>
            <a:gd name="adj1" fmla="val 20520000"/>
            <a:gd name="adj2" fmla="val 324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CA5AE5-7341-4D48-8F67-C1095C12A79E}">
      <dsp:nvSpPr>
        <dsp:cNvPr id="0" name=""/>
        <dsp:cNvSpPr/>
      </dsp:nvSpPr>
      <dsp:spPr>
        <a:xfrm>
          <a:off x="773376" y="563057"/>
          <a:ext cx="3757083" cy="3757083"/>
        </a:xfrm>
        <a:prstGeom prst="blockArc">
          <a:avLst>
            <a:gd name="adj1" fmla="val 16200000"/>
            <a:gd name="adj2" fmla="val 2052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C27E0-89B9-614D-AAA9-A2BF828E4A13}">
      <dsp:nvSpPr>
        <dsp:cNvPr id="0" name=""/>
        <dsp:cNvSpPr/>
      </dsp:nvSpPr>
      <dsp:spPr>
        <a:xfrm>
          <a:off x="1786937" y="1576618"/>
          <a:ext cx="1729962" cy="17299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lang="en-US" sz="3700" kern="1200"/>
        </a:p>
      </dsp:txBody>
      <dsp:txXfrm>
        <a:off x="2040284" y="1829965"/>
        <a:ext cx="1223268" cy="1223268"/>
      </dsp:txXfrm>
    </dsp:sp>
    <dsp:sp modelId="{03ACE9E1-634D-F04E-8F30-6ED5EAFFE3CA}">
      <dsp:nvSpPr>
        <dsp:cNvPr id="0" name=""/>
        <dsp:cNvSpPr/>
      </dsp:nvSpPr>
      <dsp:spPr>
        <a:xfrm>
          <a:off x="2046431" y="1165"/>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2223774" y="178508"/>
        <a:ext cx="856287" cy="856287"/>
      </dsp:txXfrm>
    </dsp:sp>
    <dsp:sp modelId="{EC7ED924-0647-9440-9CF7-DC8290F34100}">
      <dsp:nvSpPr>
        <dsp:cNvPr id="0" name=""/>
        <dsp:cNvSpPr/>
      </dsp:nvSpPr>
      <dsp:spPr>
        <a:xfrm>
          <a:off x="3791569" y="1269083"/>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968912" y="1446426"/>
        <a:ext cx="856287" cy="856287"/>
      </dsp:txXfrm>
    </dsp:sp>
    <dsp:sp modelId="{2E0DC82B-88EA-A64B-BF36-36F55BC71B2E}">
      <dsp:nvSpPr>
        <dsp:cNvPr id="0" name=""/>
        <dsp:cNvSpPr/>
      </dsp:nvSpPr>
      <dsp:spPr>
        <a:xfrm>
          <a:off x="3124986" y="3320615"/>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302329" y="3497958"/>
        <a:ext cx="856287" cy="856287"/>
      </dsp:txXfrm>
    </dsp:sp>
    <dsp:sp modelId="{712D2A33-EC5D-9941-9C39-1E7034102150}">
      <dsp:nvSpPr>
        <dsp:cNvPr id="0" name=""/>
        <dsp:cNvSpPr/>
      </dsp:nvSpPr>
      <dsp:spPr>
        <a:xfrm>
          <a:off x="967876" y="3320615"/>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1145219" y="3497958"/>
        <a:ext cx="856287" cy="856287"/>
      </dsp:txXfrm>
    </dsp:sp>
    <dsp:sp modelId="{1D3E4ECF-4ABE-154B-9210-091F77973C93}">
      <dsp:nvSpPr>
        <dsp:cNvPr id="0" name=""/>
        <dsp:cNvSpPr/>
      </dsp:nvSpPr>
      <dsp:spPr>
        <a:xfrm>
          <a:off x="301293" y="1269083"/>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endParaRPr lang="en-US" sz="5100" kern="1200"/>
        </a:p>
      </dsp:txBody>
      <dsp:txXfrm>
        <a:off x="478636" y="1446426"/>
        <a:ext cx="856287" cy="85628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C8170A-4535-4103-A744-C7185EDDE3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2E7FC0-5336-4D81-A869-DB6D3984D1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25A778-CD70-4B2D-8A03-9C6690119EE3}" type="datetimeFigureOut">
              <a:rPr lang="en-US" smtClean="0"/>
              <a:t>12/7/21</a:t>
            </a:fld>
            <a:endParaRPr lang="en-US"/>
          </a:p>
        </p:txBody>
      </p:sp>
      <p:sp>
        <p:nvSpPr>
          <p:cNvPr id="4" name="Footer Placeholder 3">
            <a:extLst>
              <a:ext uri="{FF2B5EF4-FFF2-40B4-BE49-F238E27FC236}">
                <a16:creationId xmlns:a16="http://schemas.microsoft.com/office/drawing/2014/main" id="{4D08E595-F3C2-4182-A31E-41B32F6DA9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8128A0-6DEE-40D0-8472-F314771972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B87F83-8E47-4BA3-A540-AF1B4581DF6B}" type="slidenum">
              <a:rPr lang="en-US" smtClean="0"/>
              <a:t>‹#›</a:t>
            </a:fld>
            <a:endParaRPr lang="en-US"/>
          </a:p>
        </p:txBody>
      </p:sp>
    </p:spTree>
    <p:extLst>
      <p:ext uri="{BB962C8B-B14F-4D97-AF65-F5344CB8AC3E}">
        <p14:creationId xmlns:p14="http://schemas.microsoft.com/office/powerpoint/2010/main" val="3193921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9EB1F-4B45-B443-84C9-3C29087BA80A}"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24783-33E2-CC47-9E0E-314BD6AB88A1}" type="slidenum">
              <a:rPr lang="en-US" smtClean="0"/>
              <a:t>‹#›</a:t>
            </a:fld>
            <a:endParaRPr lang="en-US"/>
          </a:p>
        </p:txBody>
      </p:sp>
    </p:spTree>
    <p:extLst>
      <p:ext uri="{BB962C8B-B14F-4D97-AF65-F5344CB8AC3E}">
        <p14:creationId xmlns:p14="http://schemas.microsoft.com/office/powerpoint/2010/main" val="131338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D24783-33E2-CC47-9E0E-314BD6AB88A1}" type="slidenum">
              <a:rPr lang="en-US" smtClean="0"/>
              <a:t>1</a:t>
            </a:fld>
            <a:endParaRPr lang="en-US"/>
          </a:p>
        </p:txBody>
      </p:sp>
    </p:spTree>
    <p:extLst>
      <p:ext uri="{BB962C8B-B14F-4D97-AF65-F5344CB8AC3E}">
        <p14:creationId xmlns:p14="http://schemas.microsoft.com/office/powerpoint/2010/main" val="100752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Targeting areas that are known for having a lot of our customers and that have an average of over 25 attendees</a:t>
            </a:r>
          </a:p>
          <a:p>
            <a:r>
              <a:rPr lang="en-US" dirty="0"/>
              <a:t>Some early research Q1</a:t>
            </a:r>
          </a:p>
          <a:p>
            <a:endParaRPr lang="en-US" dirty="0"/>
          </a:p>
          <a:p>
            <a:r>
              <a:rPr lang="en-US" dirty="0"/>
              <a:t>The first 3-4 cities in Q1 will really be a test as I will reflect and evaluate how it went before, we move continue the Program in Q2 (we will still be advertising for these shows in Q2 while we evaluate what Q1’s results).</a:t>
            </a:r>
          </a:p>
          <a:p>
            <a:r>
              <a:rPr lang="en-US" dirty="0"/>
              <a:t>-There will be surveys at the user groups which will be the main data point as well as attendance.</a:t>
            </a:r>
          </a:p>
          <a:p>
            <a:endParaRPr lang="en-US" dirty="0"/>
          </a:p>
          <a:p>
            <a:r>
              <a:rPr lang="en-US" dirty="0"/>
              <a:t>Customers by location what do I want attendance wise (what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D24783-33E2-CC47-9E0E-314BD6AB88A1}" type="slidenum">
              <a:rPr lang="en-US" smtClean="0"/>
              <a:t>8</a:t>
            </a:fld>
            <a:endParaRPr lang="en-US"/>
          </a:p>
        </p:txBody>
      </p:sp>
    </p:spTree>
    <p:extLst>
      <p:ext uri="{BB962C8B-B14F-4D97-AF65-F5344CB8AC3E}">
        <p14:creationId xmlns:p14="http://schemas.microsoft.com/office/powerpoint/2010/main" val="1086396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Targeting areas that are known for having a lot of our customers and that have an average of over 25 attendees</a:t>
            </a:r>
          </a:p>
          <a:p>
            <a:r>
              <a:rPr lang="en-US" dirty="0"/>
              <a:t>Some early research Q1</a:t>
            </a:r>
          </a:p>
          <a:p>
            <a:endParaRPr lang="en-US" dirty="0"/>
          </a:p>
          <a:p>
            <a:r>
              <a:rPr lang="en-US" dirty="0"/>
              <a:t>The first 3-4 cities in Q1 will really be a test as I will reflect and evaluate how it went before, we move continue the Program in Q2 (we will still be advertising for these shows in Q2 while we evaluate what Q1’s results).</a:t>
            </a:r>
          </a:p>
          <a:p>
            <a:r>
              <a:rPr lang="en-US" dirty="0"/>
              <a:t>-There will be surveys at the user groups which will be the main data point as well as attendance.</a:t>
            </a:r>
          </a:p>
          <a:p>
            <a:endParaRPr lang="en-US" dirty="0"/>
          </a:p>
          <a:p>
            <a:r>
              <a:rPr lang="en-US" dirty="0"/>
              <a:t>Customers by location what do I want attendance wise (what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D24783-33E2-CC47-9E0E-314BD6AB88A1}" type="slidenum">
              <a:rPr lang="en-US" smtClean="0"/>
              <a:t>18</a:t>
            </a:fld>
            <a:endParaRPr lang="en-US"/>
          </a:p>
        </p:txBody>
      </p:sp>
    </p:spTree>
    <p:extLst>
      <p:ext uri="{BB962C8B-B14F-4D97-AF65-F5344CB8AC3E}">
        <p14:creationId xmlns:p14="http://schemas.microsoft.com/office/powerpoint/2010/main" val="3208966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Targeting areas that are known for having a lot of our customers and that have an average of over 25 attendees</a:t>
            </a:r>
          </a:p>
          <a:p>
            <a:r>
              <a:rPr lang="en-US" dirty="0"/>
              <a:t>Some early research Q1</a:t>
            </a:r>
          </a:p>
          <a:p>
            <a:endParaRPr lang="en-US" dirty="0"/>
          </a:p>
          <a:p>
            <a:r>
              <a:rPr lang="en-US" dirty="0"/>
              <a:t>The first 3-4 cities in Q1 will really be a test as I will reflect and evaluate how it went before, we move continue the Program in Q2 (we will still be advertising for these shows in Q2 while we evaluate what Q1’s results).</a:t>
            </a:r>
          </a:p>
          <a:p>
            <a:r>
              <a:rPr lang="en-US" dirty="0"/>
              <a:t>-There will be surveys at the user groups which will be the main data point as well as attendance.</a:t>
            </a:r>
          </a:p>
          <a:p>
            <a:endParaRPr lang="en-US" dirty="0"/>
          </a:p>
          <a:p>
            <a:r>
              <a:rPr lang="en-US" dirty="0"/>
              <a:t>Customers by location what do I want attendance wise (what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D24783-33E2-CC47-9E0E-314BD6AB88A1}" type="slidenum">
              <a:rPr lang="en-US" smtClean="0"/>
              <a:t>20</a:t>
            </a:fld>
            <a:endParaRPr lang="en-US"/>
          </a:p>
        </p:txBody>
      </p:sp>
    </p:spTree>
    <p:extLst>
      <p:ext uri="{BB962C8B-B14F-4D97-AF65-F5344CB8AC3E}">
        <p14:creationId xmlns:p14="http://schemas.microsoft.com/office/powerpoint/2010/main" val="1840190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13640A0-21CF-48CA-A03E-DEAEB9825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9306" y="2802912"/>
            <a:ext cx="8053388" cy="1252177"/>
          </a:xfrm>
          <a:prstGeom prst="rect">
            <a:avLst/>
          </a:prstGeom>
        </p:spPr>
      </p:pic>
      <p:pic>
        <p:nvPicPr>
          <p:cNvPr id="4" name="Graphic 3">
            <a:extLst>
              <a:ext uri="{FF2B5EF4-FFF2-40B4-BE49-F238E27FC236}">
                <a16:creationId xmlns:a16="http://schemas.microsoft.com/office/drawing/2014/main" id="{46B98A70-9C5F-47AC-96AC-3CC698D6E3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69306" y="2802912"/>
            <a:ext cx="8053388" cy="1252177"/>
          </a:xfrm>
          <a:prstGeom prst="rect">
            <a:avLst/>
          </a:prstGeom>
        </p:spPr>
      </p:pic>
      <p:sp>
        <p:nvSpPr>
          <p:cNvPr id="5" name="Slide Number Placeholder 4">
            <a:extLst>
              <a:ext uri="{FF2B5EF4-FFF2-40B4-BE49-F238E27FC236}">
                <a16:creationId xmlns:a16="http://schemas.microsoft.com/office/drawing/2014/main" id="{8800E2D8-3310-4A1A-907B-36F0A3ED505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835977408"/>
      </p:ext>
    </p:extLst>
  </p:cSld>
  <p:clrMapOvr>
    <a:overrideClrMapping bg1="lt1" tx1="dk1" bg2="lt2" tx2="dk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p:txBody>
          <a:bodyPr/>
          <a:lstStyle>
            <a:lvl1pPr>
              <a:defRPr/>
            </a:lvl1pPr>
          </a:lstStyle>
          <a:p>
            <a:r>
              <a:rPr lang="en-US"/>
              <a:t>Header</a:t>
            </a:r>
          </a:p>
        </p:txBody>
      </p:sp>
      <p:pic>
        <p:nvPicPr>
          <p:cNvPr id="5" name="Graphic 4">
            <a:extLst>
              <a:ext uri="{FF2B5EF4-FFF2-40B4-BE49-F238E27FC236}">
                <a16:creationId xmlns:a16="http://schemas.microsoft.com/office/drawing/2014/main" id="{077AE255-A833-4F36-A6F1-543565E948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8" name="Graphic 7">
            <a:extLst>
              <a:ext uri="{FF2B5EF4-FFF2-40B4-BE49-F238E27FC236}">
                <a16:creationId xmlns:a16="http://schemas.microsoft.com/office/drawing/2014/main" id="{CCB25339-84E1-4252-926A-611CCA567F9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pic>
        <p:nvPicPr>
          <p:cNvPr id="6" name="Graphic 5">
            <a:extLst>
              <a:ext uri="{FF2B5EF4-FFF2-40B4-BE49-F238E27FC236}">
                <a16:creationId xmlns:a16="http://schemas.microsoft.com/office/drawing/2014/main" id="{55B42FB5-5865-42A3-B3B5-CE3CCE0D42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7" name="Graphic 6">
            <a:extLst>
              <a:ext uri="{FF2B5EF4-FFF2-40B4-BE49-F238E27FC236}">
                <a16:creationId xmlns:a16="http://schemas.microsoft.com/office/drawing/2014/main" id="{A4E0B020-0F18-4916-A90C-7EFDB2E6D0D5}"/>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7636C3D2-1A6C-4C2F-B966-EC5878AB97C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1" name="Content Placeholder 4">
            <a:extLst>
              <a:ext uri="{FF2B5EF4-FFF2-40B4-BE49-F238E27FC236}">
                <a16:creationId xmlns:a16="http://schemas.microsoft.com/office/drawing/2014/main" id="{2DDE697C-F319-4DF9-B628-855805092011}"/>
              </a:ext>
            </a:extLst>
          </p:cNvPr>
          <p:cNvSpPr>
            <a:spLocks noGrp="1"/>
          </p:cNvSpPr>
          <p:nvPr>
            <p:ph sz="quarter" idx="12"/>
          </p:nvPr>
        </p:nvSpPr>
        <p:spPr>
          <a:xfrm>
            <a:off x="620711" y="1490663"/>
            <a:ext cx="10950577" cy="4474708"/>
          </a:xfrm>
        </p:spPr>
        <p:txBody>
          <a:bodyPr/>
          <a:lstStyle>
            <a:lvl1pPr marL="285750" indent="-285750">
              <a:buSzPct val="110000"/>
              <a:buFont typeface="Arial" panose="020B0604020202020204" pitchFamily="34" charset="0"/>
              <a:buChar char="•"/>
              <a:defRPr/>
            </a:lvl1pPr>
            <a:lvl2pPr>
              <a:buClr>
                <a:schemeClr val="bg2"/>
              </a:buClr>
              <a:buSzPct val="85000"/>
              <a:defRPr sz="1600"/>
            </a:lvl2pPr>
            <a:lvl3pPr>
              <a:buClr>
                <a:schemeClr val="bg2"/>
              </a:buClr>
              <a:buSzPct val="85000"/>
              <a:defRPr sz="1600"/>
            </a:lvl3pPr>
            <a:lvl4pPr>
              <a:buClr>
                <a:schemeClr val="bg2"/>
              </a:buClr>
              <a:buSzPct val="85000"/>
              <a:defRPr sz="1600"/>
            </a:lvl4pPr>
            <a:lvl5pPr>
              <a:buClr>
                <a:schemeClr val="bg2"/>
              </a:buClr>
              <a:buSzPct val="85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72571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p:txBody>
          <a:bodyPr/>
          <a:lstStyle>
            <a:lvl1pPr>
              <a:defRPr/>
            </a:lvl1pPr>
          </a:lstStyle>
          <a:p>
            <a:r>
              <a:rPr lang="en-US"/>
              <a:t>Header</a:t>
            </a:r>
          </a:p>
        </p:txBody>
      </p:sp>
      <p:pic>
        <p:nvPicPr>
          <p:cNvPr id="5" name="Graphic 4">
            <a:extLst>
              <a:ext uri="{FF2B5EF4-FFF2-40B4-BE49-F238E27FC236}">
                <a16:creationId xmlns:a16="http://schemas.microsoft.com/office/drawing/2014/main" id="{077AE255-A833-4F36-A6F1-543565E948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8" name="Graphic 7">
            <a:extLst>
              <a:ext uri="{FF2B5EF4-FFF2-40B4-BE49-F238E27FC236}">
                <a16:creationId xmlns:a16="http://schemas.microsoft.com/office/drawing/2014/main" id="{CCB25339-84E1-4252-926A-611CCA567F9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pic>
        <p:nvPicPr>
          <p:cNvPr id="6" name="Graphic 5">
            <a:extLst>
              <a:ext uri="{FF2B5EF4-FFF2-40B4-BE49-F238E27FC236}">
                <a16:creationId xmlns:a16="http://schemas.microsoft.com/office/drawing/2014/main" id="{55B42FB5-5865-42A3-B3B5-CE3CCE0D42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7" name="Graphic 6">
            <a:extLst>
              <a:ext uri="{FF2B5EF4-FFF2-40B4-BE49-F238E27FC236}">
                <a16:creationId xmlns:a16="http://schemas.microsoft.com/office/drawing/2014/main" id="{A4E0B020-0F18-4916-A90C-7EFDB2E6D0D5}"/>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7636C3D2-1A6C-4C2F-B966-EC5878AB97C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1" name="Content Placeholder 4">
            <a:extLst>
              <a:ext uri="{FF2B5EF4-FFF2-40B4-BE49-F238E27FC236}">
                <a16:creationId xmlns:a16="http://schemas.microsoft.com/office/drawing/2014/main" id="{2DDE697C-F319-4DF9-B628-855805092011}"/>
              </a:ext>
            </a:extLst>
          </p:cNvPr>
          <p:cNvSpPr>
            <a:spLocks noGrp="1"/>
          </p:cNvSpPr>
          <p:nvPr>
            <p:ph sz="quarter" idx="12"/>
          </p:nvPr>
        </p:nvSpPr>
        <p:spPr>
          <a:xfrm>
            <a:off x="620711" y="1490663"/>
            <a:ext cx="5303520" cy="4561794"/>
          </a:xfrm>
        </p:spPr>
        <p:txBody>
          <a:bodyPr/>
          <a:lstStyle>
            <a:lvl1pPr>
              <a:buSzPct val="110000"/>
              <a:defRPr/>
            </a:lvl1pPr>
            <a:lvl2pPr>
              <a:buClr>
                <a:schemeClr val="bg2"/>
              </a:buClr>
              <a:defRPr sz="1600"/>
            </a:lvl2pPr>
            <a:lvl3pPr>
              <a:buClr>
                <a:schemeClr val="bg2"/>
              </a:buClr>
              <a:defRPr sz="1600"/>
            </a:lvl3pPr>
            <a:lvl4pPr>
              <a:buClr>
                <a:schemeClr val="bg2"/>
              </a:buClr>
              <a:defRPr sz="1600"/>
            </a:lvl4pPr>
            <a:lvl5pPr>
              <a:buClr>
                <a:schemeClr val="bg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E3518C-4987-402B-9A93-2310B7A1C16D}"/>
              </a:ext>
            </a:extLst>
          </p:cNvPr>
          <p:cNvSpPr>
            <a:spLocks noGrp="1"/>
          </p:cNvSpPr>
          <p:nvPr>
            <p:ph sz="quarter" idx="13"/>
          </p:nvPr>
        </p:nvSpPr>
        <p:spPr>
          <a:xfrm>
            <a:off x="6267470" y="1490663"/>
            <a:ext cx="5303520" cy="4561794"/>
          </a:xfrm>
        </p:spPr>
        <p:txBody>
          <a:bodyPr/>
          <a:lstStyle>
            <a:lvl2pPr>
              <a:buClr>
                <a:schemeClr val="bg2"/>
              </a:buClr>
              <a:defRPr sz="1600"/>
            </a:lvl2pPr>
            <a:lvl3pPr>
              <a:buClr>
                <a:schemeClr val="bg2"/>
              </a:buClr>
              <a:defRPr sz="1600"/>
            </a:lvl3pPr>
            <a:lvl4pPr>
              <a:buClr>
                <a:schemeClr val="bg2"/>
              </a:buClr>
              <a:defRPr sz="1600"/>
            </a:lvl4pPr>
            <a:lvl5pPr>
              <a:buClr>
                <a:schemeClr val="bg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4294"/>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a:xfrm>
            <a:off x="621010" y="2591462"/>
            <a:ext cx="4664075" cy="630942"/>
          </a:xfrm>
        </p:spPr>
        <p:txBody>
          <a:bodyPr anchor="b" anchorCtr="0">
            <a:spAutoFit/>
          </a:bodyPr>
          <a:lstStyle>
            <a:lvl1pPr>
              <a:defRPr/>
            </a:lvl1pPr>
          </a:lstStyle>
          <a:p>
            <a:r>
              <a:rPr lang="en-US"/>
              <a:t>Header</a:t>
            </a:r>
          </a:p>
        </p:txBody>
      </p:sp>
      <p:sp>
        <p:nvSpPr>
          <p:cNvPr id="7" name="Text Placeholder 6">
            <a:extLst>
              <a:ext uri="{FF2B5EF4-FFF2-40B4-BE49-F238E27FC236}">
                <a16:creationId xmlns:a16="http://schemas.microsoft.com/office/drawing/2014/main" id="{13C3995E-4027-4ABA-9055-33F430A7D9FD}"/>
              </a:ext>
            </a:extLst>
          </p:cNvPr>
          <p:cNvSpPr>
            <a:spLocks noGrp="1"/>
          </p:cNvSpPr>
          <p:nvPr>
            <p:ph type="body" sz="quarter" idx="11" hasCustomPrompt="1"/>
          </p:nvPr>
        </p:nvSpPr>
        <p:spPr>
          <a:xfrm>
            <a:off x="621010" y="3361766"/>
            <a:ext cx="4664075" cy="369332"/>
          </a:xfrm>
        </p:spPr>
        <p:txBody>
          <a:bodyPr>
            <a:spAutoFit/>
          </a:bodyPr>
          <a:lstStyle>
            <a:lvl1pPr marL="0" indent="0">
              <a:buNone/>
              <a:defRPr/>
            </a:lvl1pPr>
          </a:lstStyle>
          <a:p>
            <a:r>
              <a:rPr lang="en-US" sz="2000" b="0">
                <a:solidFill>
                  <a:schemeClr val="bg1">
                    <a:lumMod val="50000"/>
                  </a:schemeClr>
                </a:solidFill>
              </a:rPr>
              <a:t>Subhead</a:t>
            </a:r>
          </a:p>
        </p:txBody>
      </p:sp>
      <p:pic>
        <p:nvPicPr>
          <p:cNvPr id="6" name="Graphic 5">
            <a:extLst>
              <a:ext uri="{FF2B5EF4-FFF2-40B4-BE49-F238E27FC236}">
                <a16:creationId xmlns:a16="http://schemas.microsoft.com/office/drawing/2014/main" id="{500AB4D2-68BE-4906-89C7-2A8C11BD4222}"/>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8" name="Graphic 7">
            <a:extLst>
              <a:ext uri="{FF2B5EF4-FFF2-40B4-BE49-F238E27FC236}">
                <a16:creationId xmlns:a16="http://schemas.microsoft.com/office/drawing/2014/main" id="{D7FAB675-B787-44A3-A351-E48DE1AD541B}"/>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DFC22FEC-CC67-4E45-88FE-B94EAA285D0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0" name="Content Placeholder 4">
            <a:extLst>
              <a:ext uri="{FF2B5EF4-FFF2-40B4-BE49-F238E27FC236}">
                <a16:creationId xmlns:a16="http://schemas.microsoft.com/office/drawing/2014/main" id="{10875D67-458F-4506-84EE-8F4D714D8CBB}"/>
              </a:ext>
            </a:extLst>
          </p:cNvPr>
          <p:cNvSpPr>
            <a:spLocks noGrp="1"/>
          </p:cNvSpPr>
          <p:nvPr>
            <p:ph sz="quarter" idx="12"/>
          </p:nvPr>
        </p:nvSpPr>
        <p:spPr>
          <a:xfrm>
            <a:off x="6095703" y="681039"/>
            <a:ext cx="5475585" cy="5495924"/>
          </a:xfrm>
        </p:spPr>
        <p:txBody>
          <a:bodyPr/>
          <a:lstStyle>
            <a:lvl2pPr>
              <a:buClr>
                <a:schemeClr val="bg2"/>
              </a:buClr>
              <a:defRPr sz="1600"/>
            </a:lvl2pPr>
            <a:lvl3pPr>
              <a:buClr>
                <a:schemeClr val="bg2"/>
              </a:buClr>
              <a:defRPr sz="1600"/>
            </a:lvl3pPr>
            <a:lvl4pPr>
              <a:buClr>
                <a:schemeClr val="bg2"/>
              </a:buClr>
              <a:defRPr sz="1600"/>
            </a:lvl4pPr>
            <a:lvl5pPr>
              <a:buClr>
                <a:schemeClr val="bg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226954"/>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 - with photo">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D752760E-DB38-4DB0-96D2-C48E6FDE2A71}"/>
              </a:ext>
            </a:extLst>
          </p:cNvPr>
          <p:cNvSpPr>
            <a:spLocks noGrp="1"/>
          </p:cNvSpPr>
          <p:nvPr>
            <p:ph type="pic" sz="quarter" idx="12"/>
          </p:nvPr>
        </p:nvSpPr>
        <p:spPr>
          <a:xfrm>
            <a:off x="0" y="0"/>
            <a:ext cx="5486519" cy="6858000"/>
          </a:xfrm>
          <a:custGeom>
            <a:avLst/>
            <a:gdLst>
              <a:gd name="connsiteX0" fmla="*/ 0 w 5486519"/>
              <a:gd name="connsiteY0" fmla="*/ 0 h 6858000"/>
              <a:gd name="connsiteX1" fmla="*/ 5486519 w 5486519"/>
              <a:gd name="connsiteY1" fmla="*/ 0 h 6858000"/>
              <a:gd name="connsiteX2" fmla="*/ 5486519 w 5486519"/>
              <a:gd name="connsiteY2" fmla="*/ 2572612 h 6858000"/>
              <a:gd name="connsiteX3" fmla="*/ 5479151 w 5486519"/>
              <a:gd name="connsiteY3" fmla="*/ 2571124 h 6858000"/>
              <a:gd name="connsiteX4" fmla="*/ 5296588 w 5486519"/>
              <a:gd name="connsiteY4" fmla="*/ 2753687 h 6858000"/>
              <a:gd name="connsiteX5" fmla="*/ 5479151 w 5486519"/>
              <a:gd name="connsiteY5" fmla="*/ 2936250 h 6858000"/>
              <a:gd name="connsiteX6" fmla="*/ 5486519 w 5486519"/>
              <a:gd name="connsiteY6" fmla="*/ 2934763 h 6858000"/>
              <a:gd name="connsiteX7" fmla="*/ 5486519 w 5486519"/>
              <a:gd name="connsiteY7" fmla="*/ 3247926 h 6858000"/>
              <a:gd name="connsiteX8" fmla="*/ 5479151 w 5486519"/>
              <a:gd name="connsiteY8" fmla="*/ 3246438 h 6858000"/>
              <a:gd name="connsiteX9" fmla="*/ 5296588 w 5486519"/>
              <a:gd name="connsiteY9" fmla="*/ 3429001 h 6858000"/>
              <a:gd name="connsiteX10" fmla="*/ 5479151 w 5486519"/>
              <a:gd name="connsiteY10" fmla="*/ 3611564 h 6858000"/>
              <a:gd name="connsiteX11" fmla="*/ 5486519 w 5486519"/>
              <a:gd name="connsiteY11" fmla="*/ 3610077 h 6858000"/>
              <a:gd name="connsiteX12" fmla="*/ 5486519 w 5486519"/>
              <a:gd name="connsiteY12" fmla="*/ 3923240 h 6858000"/>
              <a:gd name="connsiteX13" fmla="*/ 5479151 w 5486519"/>
              <a:gd name="connsiteY13" fmla="*/ 3921752 h 6858000"/>
              <a:gd name="connsiteX14" fmla="*/ 5296588 w 5486519"/>
              <a:gd name="connsiteY14" fmla="*/ 4104315 h 6858000"/>
              <a:gd name="connsiteX15" fmla="*/ 5479151 w 5486519"/>
              <a:gd name="connsiteY15" fmla="*/ 4286878 h 6858000"/>
              <a:gd name="connsiteX16" fmla="*/ 5486519 w 5486519"/>
              <a:gd name="connsiteY16" fmla="*/ 4285391 h 6858000"/>
              <a:gd name="connsiteX17" fmla="*/ 5486519 w 5486519"/>
              <a:gd name="connsiteY17" fmla="*/ 6858000 h 6858000"/>
              <a:gd name="connsiteX18" fmla="*/ 0 w 5486519"/>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86519" h="6858000">
                <a:moveTo>
                  <a:pt x="0" y="0"/>
                </a:moveTo>
                <a:lnTo>
                  <a:pt x="5486519" y="0"/>
                </a:lnTo>
                <a:lnTo>
                  <a:pt x="5486519" y="2572612"/>
                </a:lnTo>
                <a:lnTo>
                  <a:pt x="5479151" y="2571124"/>
                </a:lnTo>
                <a:cubicBezTo>
                  <a:pt x="5378324" y="2571124"/>
                  <a:pt x="5296588" y="2652860"/>
                  <a:pt x="5296588" y="2753687"/>
                </a:cubicBezTo>
                <a:cubicBezTo>
                  <a:pt x="5296588" y="2854514"/>
                  <a:pt x="5378324" y="2936250"/>
                  <a:pt x="5479151" y="2936250"/>
                </a:cubicBezTo>
                <a:lnTo>
                  <a:pt x="5486519" y="2934763"/>
                </a:lnTo>
                <a:lnTo>
                  <a:pt x="5486519" y="3247926"/>
                </a:lnTo>
                <a:lnTo>
                  <a:pt x="5479151" y="3246438"/>
                </a:lnTo>
                <a:cubicBezTo>
                  <a:pt x="5378324" y="3246438"/>
                  <a:pt x="5296588" y="3328174"/>
                  <a:pt x="5296588" y="3429001"/>
                </a:cubicBezTo>
                <a:cubicBezTo>
                  <a:pt x="5296588" y="3529828"/>
                  <a:pt x="5378324" y="3611564"/>
                  <a:pt x="5479151" y="3611564"/>
                </a:cubicBezTo>
                <a:lnTo>
                  <a:pt x="5486519" y="3610077"/>
                </a:lnTo>
                <a:lnTo>
                  <a:pt x="5486519" y="3923240"/>
                </a:lnTo>
                <a:lnTo>
                  <a:pt x="5479151" y="3921752"/>
                </a:lnTo>
                <a:cubicBezTo>
                  <a:pt x="5378324" y="3921752"/>
                  <a:pt x="5296588" y="4003488"/>
                  <a:pt x="5296588" y="4104315"/>
                </a:cubicBezTo>
                <a:cubicBezTo>
                  <a:pt x="5296588" y="4205142"/>
                  <a:pt x="5378324" y="4286878"/>
                  <a:pt x="5479151" y="4286878"/>
                </a:cubicBezTo>
                <a:lnTo>
                  <a:pt x="5486519" y="4285391"/>
                </a:lnTo>
                <a:lnTo>
                  <a:pt x="5486519" y="6858000"/>
                </a:lnTo>
                <a:lnTo>
                  <a:pt x="0" y="6858000"/>
                </a:lnTo>
                <a:close/>
              </a:path>
            </a:pathLst>
          </a:custGeom>
          <a:solidFill>
            <a:schemeClr val="bg1">
              <a:lumMod val="95000"/>
            </a:schemeClr>
          </a:solidFill>
        </p:spPr>
        <p:txBody>
          <a:bodyPr wrap="square">
            <a:noAutofit/>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a:xfrm>
            <a:off x="6095703" y="683483"/>
            <a:ext cx="5475287" cy="630942"/>
          </a:xfrm>
        </p:spPr>
        <p:txBody>
          <a:bodyPr wrap="square" anchor="b" anchorCtr="0">
            <a:spAutoFit/>
          </a:bodyPr>
          <a:lstStyle>
            <a:lvl1pPr>
              <a:defRPr/>
            </a:lvl1pPr>
          </a:lstStyle>
          <a:p>
            <a:r>
              <a:rPr lang="en-US"/>
              <a:t>Header</a:t>
            </a:r>
          </a:p>
        </p:txBody>
      </p:sp>
      <p:sp>
        <p:nvSpPr>
          <p:cNvPr id="4" name="Content Placeholder 3">
            <a:extLst>
              <a:ext uri="{FF2B5EF4-FFF2-40B4-BE49-F238E27FC236}">
                <a16:creationId xmlns:a16="http://schemas.microsoft.com/office/drawing/2014/main" id="{080BC3BB-B15C-4B2D-B95E-A1BF04BBE90A}"/>
              </a:ext>
            </a:extLst>
          </p:cNvPr>
          <p:cNvSpPr>
            <a:spLocks noGrp="1"/>
          </p:cNvSpPr>
          <p:nvPr>
            <p:ph sz="quarter" idx="10"/>
          </p:nvPr>
        </p:nvSpPr>
        <p:spPr>
          <a:xfrm>
            <a:off x="6095703" y="2009723"/>
            <a:ext cx="5475287" cy="4167239"/>
          </a:xfrm>
        </p:spPr>
        <p:txBody>
          <a:bodyPr>
            <a:normAutofit/>
          </a:bodyPr>
          <a:lstStyle>
            <a:lvl1pPr>
              <a:defRPr sz="1800">
                <a:solidFill>
                  <a:schemeClr val="bg1">
                    <a:lumMod val="50000"/>
                  </a:schemeClr>
                </a:solidFill>
              </a:defRPr>
            </a:lvl1pPr>
            <a:lvl2pPr>
              <a:buClr>
                <a:schemeClr val="bg2"/>
              </a:buClr>
              <a:defRPr sz="1600">
                <a:solidFill>
                  <a:schemeClr val="bg1">
                    <a:lumMod val="50000"/>
                  </a:schemeClr>
                </a:solidFill>
              </a:defRPr>
            </a:lvl2pPr>
            <a:lvl3pPr>
              <a:buClr>
                <a:schemeClr val="bg2"/>
              </a:buClr>
              <a:defRPr sz="1600">
                <a:solidFill>
                  <a:schemeClr val="bg1">
                    <a:lumMod val="50000"/>
                  </a:schemeClr>
                </a:solidFill>
              </a:defRPr>
            </a:lvl3pPr>
            <a:lvl4pPr>
              <a:buClr>
                <a:schemeClr val="bg2"/>
              </a:buClr>
              <a:defRPr sz="1600">
                <a:solidFill>
                  <a:schemeClr val="bg1">
                    <a:lumMod val="50000"/>
                  </a:schemeClr>
                </a:solidFill>
              </a:defRPr>
            </a:lvl4pPr>
            <a:lvl5pPr>
              <a:buClr>
                <a:schemeClr val="bg2"/>
              </a:buClr>
              <a:defRPr sz="1600">
                <a:solidFill>
                  <a:schemeClr val="bg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13C3995E-4027-4ABA-9055-33F430A7D9FD}"/>
              </a:ext>
            </a:extLst>
          </p:cNvPr>
          <p:cNvSpPr>
            <a:spLocks noGrp="1"/>
          </p:cNvSpPr>
          <p:nvPr>
            <p:ph type="body" sz="quarter" idx="11" hasCustomPrompt="1"/>
          </p:nvPr>
        </p:nvSpPr>
        <p:spPr>
          <a:xfrm>
            <a:off x="6095703" y="1453787"/>
            <a:ext cx="5475287" cy="369332"/>
          </a:xfrm>
        </p:spPr>
        <p:txBody>
          <a:bodyPr wrap="square">
            <a:spAutoFit/>
          </a:bodyPr>
          <a:lstStyle>
            <a:lvl1pPr marL="0" indent="0">
              <a:buNone/>
              <a:defRPr/>
            </a:lvl1pPr>
          </a:lstStyle>
          <a:p>
            <a:r>
              <a:rPr lang="en-US" sz="2000" b="0">
                <a:solidFill>
                  <a:schemeClr val="bg1">
                    <a:lumMod val="50000"/>
                  </a:schemeClr>
                </a:solidFill>
              </a:rPr>
              <a:t>Subhead</a:t>
            </a:r>
          </a:p>
        </p:txBody>
      </p:sp>
      <p:sp>
        <p:nvSpPr>
          <p:cNvPr id="15" name="Oval 14">
            <a:extLst>
              <a:ext uri="{FF2B5EF4-FFF2-40B4-BE49-F238E27FC236}">
                <a16:creationId xmlns:a16="http://schemas.microsoft.com/office/drawing/2014/main" id="{5309A3FC-1434-456D-9E70-D3557E910B6F}"/>
              </a:ext>
            </a:extLst>
          </p:cNvPr>
          <p:cNvSpPr/>
          <p:nvPr/>
        </p:nvSpPr>
        <p:spPr>
          <a:xfrm>
            <a:off x="5296588" y="3246438"/>
            <a:ext cx="365125" cy="365125"/>
          </a:xfrm>
          <a:prstGeom prst="ellipse">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40DA39B-23DA-4091-B1AB-AFF7CFFD9F94}"/>
              </a:ext>
            </a:extLst>
          </p:cNvPr>
          <p:cNvSpPr/>
          <p:nvPr/>
        </p:nvSpPr>
        <p:spPr>
          <a:xfrm>
            <a:off x="5296588" y="3921752"/>
            <a:ext cx="365125" cy="365125"/>
          </a:xfrm>
          <a:prstGeom prst="ellipse">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43C35E3-061C-4633-8B88-38F67F28A78D}"/>
              </a:ext>
            </a:extLst>
          </p:cNvPr>
          <p:cNvSpPr/>
          <p:nvPr/>
        </p:nvSpPr>
        <p:spPr>
          <a:xfrm>
            <a:off x="5296588" y="2571124"/>
            <a:ext cx="365125" cy="365125"/>
          </a:xfrm>
          <a:prstGeom prst="ellipse">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4">
            <a:extLst>
              <a:ext uri="{FF2B5EF4-FFF2-40B4-BE49-F238E27FC236}">
                <a16:creationId xmlns:a16="http://schemas.microsoft.com/office/drawing/2014/main" id="{F8EE91F2-E618-4BBF-80E3-EAA742617353}"/>
              </a:ext>
            </a:extLst>
          </p:cNvPr>
          <p:cNvSpPr>
            <a:spLocks noGrp="1"/>
          </p:cNvSpPr>
          <p:nvPr>
            <p:ph type="body" sz="quarter" idx="13" hasCustomPrompt="1"/>
          </p:nvPr>
        </p:nvSpPr>
        <p:spPr>
          <a:xfrm>
            <a:off x="620713" y="6308725"/>
            <a:ext cx="1665288" cy="25876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10" name="Slide Number Placeholder 4">
            <a:extLst>
              <a:ext uri="{FF2B5EF4-FFF2-40B4-BE49-F238E27FC236}">
                <a16:creationId xmlns:a16="http://schemas.microsoft.com/office/drawing/2014/main" id="{3F2E4D9D-0FB4-458C-B86A-2D5802C67A9C}"/>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224923952"/>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tement 1">
    <p:bg>
      <p:bgPr>
        <a:solidFill>
          <a:schemeClr val="bg2">
            <a:alpha val="0"/>
          </a:schemeClr>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C13A00-1DA2-402E-9916-AE0F7E2B0962}"/>
              </a:ext>
            </a:extLst>
          </p:cNvPr>
          <p:cNvSpPr>
            <a:spLocks noGrp="1"/>
          </p:cNvSpPr>
          <p:nvPr>
            <p:ph type="body" sz="quarter" idx="11" hasCustomPrompt="1"/>
          </p:nvPr>
        </p:nvSpPr>
        <p:spPr>
          <a:xfrm>
            <a:off x="0" y="0"/>
            <a:ext cx="1219200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9" name="Picture Placeholder 8">
            <a:extLst>
              <a:ext uri="{FF2B5EF4-FFF2-40B4-BE49-F238E27FC236}">
                <a16:creationId xmlns:a16="http://schemas.microsoft.com/office/drawing/2014/main" id="{2ED61D4D-10C3-4BEF-8C18-0E36A190956A}"/>
              </a:ext>
            </a:extLst>
          </p:cNvPr>
          <p:cNvSpPr>
            <a:spLocks noGrp="1"/>
          </p:cNvSpPr>
          <p:nvPr>
            <p:ph type="pic" sz="quarter" idx="10"/>
          </p:nvPr>
        </p:nvSpPr>
        <p:spPr>
          <a:xfrm>
            <a:off x="0" y="0"/>
            <a:ext cx="12192000" cy="6858000"/>
          </a:xfrm>
          <a:solidFill>
            <a:schemeClr val="bg1"/>
          </a:solidFill>
        </p:spPr>
        <p:txBody>
          <a:bodyPr/>
          <a:lstStyle>
            <a:lvl1pPr marL="0" indent="0">
              <a:buNone/>
              <a:defRPr/>
            </a:lvl1pPr>
          </a:lstStyle>
          <a:p>
            <a:r>
              <a:rPr lang="en-US"/>
              <a:t>Click icon to add picture</a:t>
            </a:r>
          </a:p>
        </p:txBody>
      </p:sp>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sp>
        <p:nvSpPr>
          <p:cNvPr id="7" name="Text Placeholder 4">
            <a:extLst>
              <a:ext uri="{FF2B5EF4-FFF2-40B4-BE49-F238E27FC236}">
                <a16:creationId xmlns:a16="http://schemas.microsoft.com/office/drawing/2014/main" id="{724299DC-AFF6-4595-AB7B-3F04932C4A8B}"/>
              </a:ext>
            </a:extLst>
          </p:cNvPr>
          <p:cNvSpPr>
            <a:spLocks noGrp="1"/>
          </p:cNvSpPr>
          <p:nvPr>
            <p:ph type="body" sz="quarter" idx="12" hasCustomPrompt="1"/>
          </p:nvPr>
        </p:nvSpPr>
        <p:spPr>
          <a:xfrm>
            <a:off x="620713" y="6308725"/>
            <a:ext cx="1665288" cy="25876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8A0C6FF9-EBEE-468A-8E7C-EF1702A9B5D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518434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2">
    <p:bg>
      <p:bgPr>
        <a:solidFill>
          <a:schemeClr val="bg2"/>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pic>
        <p:nvPicPr>
          <p:cNvPr id="3" name="Graphic 2">
            <a:extLst>
              <a:ext uri="{FF2B5EF4-FFF2-40B4-BE49-F238E27FC236}">
                <a16:creationId xmlns:a16="http://schemas.microsoft.com/office/drawing/2014/main" id="{BDF25D43-82C3-4B44-9092-6A80BE710E89}"/>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C0EE6840-346C-4B28-9533-83CA9562DD3E}"/>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81652DDE-D102-414E-9DDE-228B5F0B8AB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26082622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6"/>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pic>
        <p:nvPicPr>
          <p:cNvPr id="3" name="Graphic 2">
            <a:extLst>
              <a:ext uri="{FF2B5EF4-FFF2-40B4-BE49-F238E27FC236}">
                <a16:creationId xmlns:a16="http://schemas.microsoft.com/office/drawing/2014/main" id="{6165CDF3-C393-4D63-836E-9B657232F218}"/>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6F66D424-0FC8-433F-97FA-D7D945AD5953}"/>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C611C370-4FB9-48D2-963B-87187603F930}"/>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27550416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tatement 2">
    <p:bg>
      <p:bgPr>
        <a:solidFill>
          <a:schemeClr val="accent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pic>
        <p:nvPicPr>
          <p:cNvPr id="3" name="Graphic 2">
            <a:extLst>
              <a:ext uri="{FF2B5EF4-FFF2-40B4-BE49-F238E27FC236}">
                <a16:creationId xmlns:a16="http://schemas.microsoft.com/office/drawing/2014/main" id="{BDF25D43-82C3-4B44-9092-6A80BE710E89}"/>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C0EE6840-346C-4B28-9533-83CA9562DD3E}"/>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81652DDE-D102-414E-9DDE-228B5F0B8AB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9212414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1">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D92FC16E-712E-4EF9-BC16-CFA767AC57D9}"/>
              </a:ext>
            </a:extLst>
          </p:cNvPr>
          <p:cNvSpPr>
            <a:spLocks noGrp="1"/>
          </p:cNvSpPr>
          <p:nvPr>
            <p:ph type="pic" sz="quarter" idx="11"/>
          </p:nvPr>
        </p:nvSpPr>
        <p:spPr>
          <a:xfrm>
            <a:off x="-1" y="0"/>
            <a:ext cx="7598811" cy="6858000"/>
          </a:xfrm>
          <a:solidFill>
            <a:schemeClr val="bg1">
              <a:lumMod val="95000"/>
            </a:schemeClr>
          </a:solidFill>
        </p:spPr>
        <p:txBody>
          <a:bodyPr/>
          <a:lstStyle>
            <a:lvl1pPr marL="0" indent="0">
              <a:buNone/>
              <a:defRPr/>
            </a:lvl1pPr>
          </a:lstStyle>
          <a:p>
            <a:r>
              <a:rPr lang="en-US"/>
              <a:t>Click icon to add picture</a:t>
            </a:r>
          </a:p>
        </p:txBody>
      </p:sp>
      <p:sp>
        <p:nvSpPr>
          <p:cNvPr id="12" name="Text Placeholder 11">
            <a:extLst>
              <a:ext uri="{FF2B5EF4-FFF2-40B4-BE49-F238E27FC236}">
                <a16:creationId xmlns:a16="http://schemas.microsoft.com/office/drawing/2014/main" id="{2BAE858A-9941-4ED9-953B-82EFDFDDE156}"/>
              </a:ext>
            </a:extLst>
          </p:cNvPr>
          <p:cNvSpPr>
            <a:spLocks noGrp="1"/>
          </p:cNvSpPr>
          <p:nvPr>
            <p:ph type="body" sz="quarter" idx="12" hasCustomPrompt="1"/>
          </p:nvPr>
        </p:nvSpPr>
        <p:spPr>
          <a:xfrm>
            <a:off x="0" y="0"/>
            <a:ext cx="759881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10" name="Text Placeholder 2">
            <a:extLst>
              <a:ext uri="{FF2B5EF4-FFF2-40B4-BE49-F238E27FC236}">
                <a16:creationId xmlns:a16="http://schemas.microsoft.com/office/drawing/2014/main" id="{B5AA8277-B7C0-4EF9-935E-5CA1B2B9140E}"/>
              </a:ext>
            </a:extLst>
          </p:cNvPr>
          <p:cNvSpPr>
            <a:spLocks noGrp="1"/>
          </p:cNvSpPr>
          <p:nvPr>
            <p:ph type="body" idx="1" hasCustomPrompt="1"/>
          </p:nvPr>
        </p:nvSpPr>
        <p:spPr>
          <a:xfrm>
            <a:off x="4723584" y="1403384"/>
            <a:ext cx="6623865" cy="4051232"/>
          </a:xfrm>
          <a:solidFill>
            <a:schemeClr val="bg2"/>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1" name="Text Placeholder 14">
            <a:extLst>
              <a:ext uri="{FF2B5EF4-FFF2-40B4-BE49-F238E27FC236}">
                <a16:creationId xmlns:a16="http://schemas.microsoft.com/office/drawing/2014/main" id="{97B44154-2E68-407A-856C-76494DB3C48C}"/>
              </a:ext>
            </a:extLst>
          </p:cNvPr>
          <p:cNvSpPr>
            <a:spLocks noGrp="1"/>
          </p:cNvSpPr>
          <p:nvPr>
            <p:ph type="body" sz="quarter" idx="10" hasCustomPrompt="1"/>
          </p:nvPr>
        </p:nvSpPr>
        <p:spPr>
          <a:xfrm>
            <a:off x="5026399" y="938109"/>
            <a:ext cx="864000" cy="60801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 Placeholder 4">
            <a:extLst>
              <a:ext uri="{FF2B5EF4-FFF2-40B4-BE49-F238E27FC236}">
                <a16:creationId xmlns:a16="http://schemas.microsoft.com/office/drawing/2014/main" id="{528ED8E6-97E9-4933-AD88-848E3EB628A6}"/>
              </a:ext>
            </a:extLst>
          </p:cNvPr>
          <p:cNvSpPr>
            <a:spLocks noGrp="1"/>
          </p:cNvSpPr>
          <p:nvPr>
            <p:ph type="body" sz="quarter" idx="13" hasCustomPrompt="1"/>
          </p:nvPr>
        </p:nvSpPr>
        <p:spPr>
          <a:xfrm>
            <a:off x="620713" y="6308725"/>
            <a:ext cx="1665288" cy="258763"/>
          </a:xfrm>
          <a:blipFill>
            <a:blip r:embed="rId3"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07C78832-4D67-4B27-BEE7-C2CE3294114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07812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Quote 1">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D92FC16E-712E-4EF9-BC16-CFA767AC57D9}"/>
              </a:ext>
            </a:extLst>
          </p:cNvPr>
          <p:cNvSpPr>
            <a:spLocks noGrp="1"/>
          </p:cNvSpPr>
          <p:nvPr>
            <p:ph type="pic" sz="quarter" idx="11"/>
          </p:nvPr>
        </p:nvSpPr>
        <p:spPr>
          <a:xfrm>
            <a:off x="-1" y="0"/>
            <a:ext cx="7598811" cy="6858000"/>
          </a:xfrm>
          <a:solidFill>
            <a:schemeClr val="bg1">
              <a:lumMod val="95000"/>
            </a:schemeClr>
          </a:solidFill>
        </p:spPr>
        <p:txBody>
          <a:bodyPr/>
          <a:lstStyle>
            <a:lvl1pPr marL="0" indent="0">
              <a:buNone/>
              <a:defRPr/>
            </a:lvl1pPr>
          </a:lstStyle>
          <a:p>
            <a:r>
              <a:rPr lang="en-US"/>
              <a:t>Click icon to add picture</a:t>
            </a:r>
          </a:p>
        </p:txBody>
      </p:sp>
      <p:sp>
        <p:nvSpPr>
          <p:cNvPr id="12" name="Text Placeholder 11">
            <a:extLst>
              <a:ext uri="{FF2B5EF4-FFF2-40B4-BE49-F238E27FC236}">
                <a16:creationId xmlns:a16="http://schemas.microsoft.com/office/drawing/2014/main" id="{2BAE858A-9941-4ED9-953B-82EFDFDDE156}"/>
              </a:ext>
            </a:extLst>
          </p:cNvPr>
          <p:cNvSpPr>
            <a:spLocks noGrp="1"/>
          </p:cNvSpPr>
          <p:nvPr>
            <p:ph type="body" sz="quarter" idx="12" hasCustomPrompt="1"/>
          </p:nvPr>
        </p:nvSpPr>
        <p:spPr>
          <a:xfrm>
            <a:off x="0" y="0"/>
            <a:ext cx="759881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10" name="Text Placeholder 2">
            <a:extLst>
              <a:ext uri="{FF2B5EF4-FFF2-40B4-BE49-F238E27FC236}">
                <a16:creationId xmlns:a16="http://schemas.microsoft.com/office/drawing/2014/main" id="{B5AA8277-B7C0-4EF9-935E-5CA1B2B9140E}"/>
              </a:ext>
            </a:extLst>
          </p:cNvPr>
          <p:cNvSpPr>
            <a:spLocks noGrp="1"/>
          </p:cNvSpPr>
          <p:nvPr>
            <p:ph type="body" idx="1" hasCustomPrompt="1"/>
          </p:nvPr>
        </p:nvSpPr>
        <p:spPr>
          <a:xfrm>
            <a:off x="4723584" y="1403384"/>
            <a:ext cx="6623865" cy="4051232"/>
          </a:xfrm>
          <a:solidFill>
            <a:schemeClr val="accent6"/>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1" name="Text Placeholder 14">
            <a:extLst>
              <a:ext uri="{FF2B5EF4-FFF2-40B4-BE49-F238E27FC236}">
                <a16:creationId xmlns:a16="http://schemas.microsoft.com/office/drawing/2014/main" id="{97B44154-2E68-407A-856C-76494DB3C48C}"/>
              </a:ext>
            </a:extLst>
          </p:cNvPr>
          <p:cNvSpPr>
            <a:spLocks noGrp="1"/>
          </p:cNvSpPr>
          <p:nvPr>
            <p:ph type="body" sz="quarter" idx="10" hasCustomPrompt="1"/>
          </p:nvPr>
        </p:nvSpPr>
        <p:spPr>
          <a:xfrm>
            <a:off x="5026399" y="938109"/>
            <a:ext cx="864000" cy="60801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 Placeholder 4">
            <a:extLst>
              <a:ext uri="{FF2B5EF4-FFF2-40B4-BE49-F238E27FC236}">
                <a16:creationId xmlns:a16="http://schemas.microsoft.com/office/drawing/2014/main" id="{528ED8E6-97E9-4933-AD88-848E3EB628A6}"/>
              </a:ext>
            </a:extLst>
          </p:cNvPr>
          <p:cNvSpPr>
            <a:spLocks noGrp="1"/>
          </p:cNvSpPr>
          <p:nvPr>
            <p:ph type="body" sz="quarter" idx="13" hasCustomPrompt="1"/>
          </p:nvPr>
        </p:nvSpPr>
        <p:spPr>
          <a:xfrm>
            <a:off x="620713" y="6308725"/>
            <a:ext cx="1665288" cy="258763"/>
          </a:xfrm>
          <a:blipFill>
            <a:blip r:embed="rId3"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07C78832-4D67-4B27-BEE7-C2CE3294114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7842394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1">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7DE9999-4F73-4801-95D7-7738C66CC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sp>
        <p:nvSpPr>
          <p:cNvPr id="6" name="Title 5">
            <a:extLst>
              <a:ext uri="{FF2B5EF4-FFF2-40B4-BE49-F238E27FC236}">
                <a16:creationId xmlns:a16="http://schemas.microsoft.com/office/drawing/2014/main" id="{9F450F8C-FB9D-BB43-91DA-57FC77BF8E11}"/>
              </a:ext>
            </a:extLst>
          </p:cNvPr>
          <p:cNvSpPr>
            <a:spLocks noGrp="1"/>
          </p:cNvSpPr>
          <p:nvPr>
            <p:ph type="title" hasCustomPrompt="1"/>
          </p:nvPr>
        </p:nvSpPr>
        <p:spPr>
          <a:xfrm>
            <a:off x="838200" y="2000814"/>
            <a:ext cx="10515600" cy="1325563"/>
          </a:xfrm>
        </p:spPr>
        <p:txBody>
          <a:bodyPr anchor="b">
            <a:normAutofit/>
          </a:bodyPr>
          <a:lstStyle>
            <a:lvl1pPr algn="l">
              <a:defRPr sz="4500">
                <a:solidFill>
                  <a:schemeClr val="bg1"/>
                </a:solidFill>
              </a:defRPr>
            </a:lvl1pPr>
          </a:lstStyle>
          <a:p>
            <a:r>
              <a:rPr lang="en-US"/>
              <a:t>Presentation Title Goes Here</a:t>
            </a:r>
          </a:p>
        </p:txBody>
      </p:sp>
      <p:sp>
        <p:nvSpPr>
          <p:cNvPr id="9" name="Text Placeholder 8">
            <a:extLst>
              <a:ext uri="{FF2B5EF4-FFF2-40B4-BE49-F238E27FC236}">
                <a16:creationId xmlns:a16="http://schemas.microsoft.com/office/drawing/2014/main" id="{EA53165F-0D04-2B4A-A98E-6DC92E972EDE}"/>
              </a:ext>
            </a:extLst>
          </p:cNvPr>
          <p:cNvSpPr>
            <a:spLocks noGrp="1"/>
          </p:cNvSpPr>
          <p:nvPr>
            <p:ph type="body" sz="quarter" idx="10" hasCustomPrompt="1"/>
          </p:nvPr>
        </p:nvSpPr>
        <p:spPr>
          <a:xfrm>
            <a:off x="838200" y="3390175"/>
            <a:ext cx="10515600" cy="1025525"/>
          </a:xfrm>
        </p:spPr>
        <p:txBody>
          <a:bodyPr/>
          <a:lstStyle>
            <a:lvl1pPr marL="0" indent="0">
              <a:buNone/>
              <a:defRPr>
                <a:solidFill>
                  <a:schemeClr val="bg1"/>
                </a:solidFill>
              </a:defRPr>
            </a:lvl1pPr>
          </a:lstStyle>
          <a:p>
            <a:pPr lvl="0"/>
            <a:r>
              <a:rPr lang="en-US"/>
              <a:t>Name of Presenter, Title of Presenter</a:t>
            </a:r>
          </a:p>
        </p:txBody>
      </p:sp>
      <p:pic>
        <p:nvPicPr>
          <p:cNvPr id="5" name="Graphic 4">
            <a:extLst>
              <a:ext uri="{FF2B5EF4-FFF2-40B4-BE49-F238E27FC236}">
                <a16:creationId xmlns:a16="http://schemas.microsoft.com/office/drawing/2014/main" id="{E84324CD-82C3-48D9-A86A-4FCEBD419A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sp>
        <p:nvSpPr>
          <p:cNvPr id="7" name="Slide Number Placeholder 4">
            <a:extLst>
              <a:ext uri="{FF2B5EF4-FFF2-40B4-BE49-F238E27FC236}">
                <a16:creationId xmlns:a16="http://schemas.microsoft.com/office/drawing/2014/main" id="{52FAB3CB-FBB9-4421-A3A4-2411DAD3D26E}"/>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8901185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3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Quote 1">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D92FC16E-712E-4EF9-BC16-CFA767AC57D9}"/>
              </a:ext>
            </a:extLst>
          </p:cNvPr>
          <p:cNvSpPr>
            <a:spLocks noGrp="1"/>
          </p:cNvSpPr>
          <p:nvPr>
            <p:ph type="pic" sz="quarter" idx="11"/>
          </p:nvPr>
        </p:nvSpPr>
        <p:spPr>
          <a:xfrm>
            <a:off x="-1" y="0"/>
            <a:ext cx="7598811" cy="6858000"/>
          </a:xfrm>
          <a:solidFill>
            <a:schemeClr val="bg1">
              <a:lumMod val="95000"/>
            </a:schemeClr>
          </a:solidFill>
        </p:spPr>
        <p:txBody>
          <a:bodyPr/>
          <a:lstStyle>
            <a:lvl1pPr marL="0" indent="0">
              <a:buNone/>
              <a:defRPr/>
            </a:lvl1pPr>
          </a:lstStyle>
          <a:p>
            <a:r>
              <a:rPr lang="en-US"/>
              <a:t>Click icon to add picture</a:t>
            </a:r>
          </a:p>
        </p:txBody>
      </p:sp>
      <p:sp>
        <p:nvSpPr>
          <p:cNvPr id="12" name="Text Placeholder 11">
            <a:extLst>
              <a:ext uri="{FF2B5EF4-FFF2-40B4-BE49-F238E27FC236}">
                <a16:creationId xmlns:a16="http://schemas.microsoft.com/office/drawing/2014/main" id="{2BAE858A-9941-4ED9-953B-82EFDFDDE156}"/>
              </a:ext>
            </a:extLst>
          </p:cNvPr>
          <p:cNvSpPr>
            <a:spLocks noGrp="1"/>
          </p:cNvSpPr>
          <p:nvPr>
            <p:ph type="body" sz="quarter" idx="12" hasCustomPrompt="1"/>
          </p:nvPr>
        </p:nvSpPr>
        <p:spPr>
          <a:xfrm>
            <a:off x="0" y="0"/>
            <a:ext cx="759881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10" name="Text Placeholder 2">
            <a:extLst>
              <a:ext uri="{FF2B5EF4-FFF2-40B4-BE49-F238E27FC236}">
                <a16:creationId xmlns:a16="http://schemas.microsoft.com/office/drawing/2014/main" id="{B5AA8277-B7C0-4EF9-935E-5CA1B2B9140E}"/>
              </a:ext>
            </a:extLst>
          </p:cNvPr>
          <p:cNvSpPr>
            <a:spLocks noGrp="1"/>
          </p:cNvSpPr>
          <p:nvPr>
            <p:ph type="body" idx="1" hasCustomPrompt="1"/>
          </p:nvPr>
        </p:nvSpPr>
        <p:spPr>
          <a:xfrm>
            <a:off x="4723584" y="1403384"/>
            <a:ext cx="6623865" cy="4051232"/>
          </a:xfrm>
          <a:solidFill>
            <a:schemeClr val="tx2"/>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1" name="Text Placeholder 14">
            <a:extLst>
              <a:ext uri="{FF2B5EF4-FFF2-40B4-BE49-F238E27FC236}">
                <a16:creationId xmlns:a16="http://schemas.microsoft.com/office/drawing/2014/main" id="{97B44154-2E68-407A-856C-76494DB3C48C}"/>
              </a:ext>
            </a:extLst>
          </p:cNvPr>
          <p:cNvSpPr>
            <a:spLocks noGrp="1"/>
          </p:cNvSpPr>
          <p:nvPr>
            <p:ph type="body" sz="quarter" idx="10" hasCustomPrompt="1"/>
          </p:nvPr>
        </p:nvSpPr>
        <p:spPr>
          <a:xfrm>
            <a:off x="5026399" y="938109"/>
            <a:ext cx="864000" cy="60801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 Placeholder 4">
            <a:extLst>
              <a:ext uri="{FF2B5EF4-FFF2-40B4-BE49-F238E27FC236}">
                <a16:creationId xmlns:a16="http://schemas.microsoft.com/office/drawing/2014/main" id="{528ED8E6-97E9-4933-AD88-848E3EB628A6}"/>
              </a:ext>
            </a:extLst>
          </p:cNvPr>
          <p:cNvSpPr>
            <a:spLocks noGrp="1"/>
          </p:cNvSpPr>
          <p:nvPr>
            <p:ph type="body" sz="quarter" idx="13" hasCustomPrompt="1"/>
          </p:nvPr>
        </p:nvSpPr>
        <p:spPr>
          <a:xfrm>
            <a:off x="620713" y="6308725"/>
            <a:ext cx="1665288" cy="258763"/>
          </a:xfrm>
          <a:blipFill>
            <a:blip r:embed="rId3"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07C78832-4D67-4B27-BEE7-C2CE3294114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120845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2">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741BA0-F3CE-48BD-A136-1E5851DF439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227368F5-9339-4D46-85F0-E357FF60977F}"/>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B78F3467-6341-2B4F-AC37-421C8B6CB2E7}"/>
              </a:ext>
            </a:extLst>
          </p:cNvPr>
          <p:cNvSpPr>
            <a:spLocks noGrp="1"/>
          </p:cNvSpPr>
          <p:nvPr>
            <p:ph type="body" idx="1" hasCustomPrompt="1"/>
          </p:nvPr>
        </p:nvSpPr>
        <p:spPr>
          <a:xfrm>
            <a:off x="4723584" y="1403384"/>
            <a:ext cx="6623865" cy="4051232"/>
          </a:xfrm>
          <a:solidFill>
            <a:schemeClr val="accent3"/>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5" name="Text Placeholder 14">
            <a:extLst>
              <a:ext uri="{FF2B5EF4-FFF2-40B4-BE49-F238E27FC236}">
                <a16:creationId xmlns:a16="http://schemas.microsoft.com/office/drawing/2014/main" id="{2D23B44B-DEA9-4A4B-9C02-A16D893058FD}"/>
              </a:ext>
            </a:extLst>
          </p:cNvPr>
          <p:cNvSpPr>
            <a:spLocks noGrp="1"/>
          </p:cNvSpPr>
          <p:nvPr>
            <p:ph type="body" sz="quarter" idx="10" hasCustomPrompt="1"/>
          </p:nvPr>
        </p:nvSpPr>
        <p:spPr>
          <a:xfrm>
            <a:off x="5026399" y="938109"/>
            <a:ext cx="864000" cy="608013"/>
          </a:xfrm>
          <a:blipFill>
            <a:blip r:embed="rId5"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B95C160C-CF2F-472F-B408-1BB6742F6C4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370830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Quote 2">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741BA0-F3CE-48BD-A136-1E5851DF439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227368F5-9339-4D46-85F0-E357FF60977F}"/>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B78F3467-6341-2B4F-AC37-421C8B6CB2E7}"/>
              </a:ext>
            </a:extLst>
          </p:cNvPr>
          <p:cNvSpPr>
            <a:spLocks noGrp="1"/>
          </p:cNvSpPr>
          <p:nvPr>
            <p:ph type="body" idx="1" hasCustomPrompt="1"/>
          </p:nvPr>
        </p:nvSpPr>
        <p:spPr>
          <a:xfrm>
            <a:off x="4723584" y="1403384"/>
            <a:ext cx="6623865" cy="4051232"/>
          </a:xfrm>
          <a:solidFill>
            <a:schemeClr val="accent6"/>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5" name="Text Placeholder 14">
            <a:extLst>
              <a:ext uri="{FF2B5EF4-FFF2-40B4-BE49-F238E27FC236}">
                <a16:creationId xmlns:a16="http://schemas.microsoft.com/office/drawing/2014/main" id="{2D23B44B-DEA9-4A4B-9C02-A16D893058FD}"/>
              </a:ext>
            </a:extLst>
          </p:cNvPr>
          <p:cNvSpPr>
            <a:spLocks noGrp="1"/>
          </p:cNvSpPr>
          <p:nvPr>
            <p:ph type="body" sz="quarter" idx="10" hasCustomPrompt="1"/>
          </p:nvPr>
        </p:nvSpPr>
        <p:spPr>
          <a:xfrm>
            <a:off x="5026399" y="938109"/>
            <a:ext cx="864000" cy="608013"/>
          </a:xfrm>
          <a:blipFill>
            <a:blip r:embed="rId5"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B95C160C-CF2F-472F-B408-1BB6742F6C4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6797985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3">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9C943C3-C164-4474-B155-4F5B1E866C42}"/>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B78F3467-6341-2B4F-AC37-421C8B6CB2E7}"/>
              </a:ext>
            </a:extLst>
          </p:cNvPr>
          <p:cNvSpPr>
            <a:spLocks noGrp="1"/>
          </p:cNvSpPr>
          <p:nvPr>
            <p:ph type="body" idx="1" hasCustomPrompt="1"/>
          </p:nvPr>
        </p:nvSpPr>
        <p:spPr>
          <a:xfrm>
            <a:off x="4723584" y="1403384"/>
            <a:ext cx="6623865" cy="4051232"/>
          </a:xfrm>
          <a:solidFill>
            <a:schemeClr val="tx2"/>
          </a:solidFill>
        </p:spPr>
        <p:txBody>
          <a:bodyPr lIns="365760" tIns="365760" rIns="365760" bIns="365760" anchor="ctr">
            <a:normAutofit/>
          </a:bodyPr>
          <a:lstStyle>
            <a:lvl1pPr marL="0" indent="0" algn="ctr">
              <a:lnSpc>
                <a:spcPct val="100000"/>
              </a:lnSpc>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5" name="Text Placeholder 14">
            <a:extLst>
              <a:ext uri="{FF2B5EF4-FFF2-40B4-BE49-F238E27FC236}">
                <a16:creationId xmlns:a16="http://schemas.microsoft.com/office/drawing/2014/main" id="{2D23B44B-DEA9-4A4B-9C02-A16D893058FD}"/>
              </a:ext>
            </a:extLst>
          </p:cNvPr>
          <p:cNvSpPr>
            <a:spLocks noGrp="1"/>
          </p:cNvSpPr>
          <p:nvPr>
            <p:ph type="body" sz="quarter" idx="10" hasCustomPrompt="1"/>
          </p:nvPr>
        </p:nvSpPr>
        <p:spPr>
          <a:xfrm>
            <a:off x="5026399" y="938109"/>
            <a:ext cx="864000" cy="608013"/>
          </a:xfrm>
          <a:blipFill>
            <a:blip r:embed="rId5"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pic>
        <p:nvPicPr>
          <p:cNvPr id="8" name="Graphic 7">
            <a:extLst>
              <a:ext uri="{FF2B5EF4-FFF2-40B4-BE49-F238E27FC236}">
                <a16:creationId xmlns:a16="http://schemas.microsoft.com/office/drawing/2014/main" id="{CA6166DD-D8CF-44A2-AC52-3E5FD38CC0C9}"/>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43C10B1B-AA6B-4406-BB18-ECAC5603D1B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6370193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672CA9-6D3D-4A0D-9042-7FB4B4A059CE}"/>
              </a:ext>
            </a:extLst>
          </p:cNvPr>
          <p:cNvSpPr>
            <a:spLocks noGrp="1"/>
          </p:cNvSpPr>
          <p:nvPr>
            <p:ph type="pic" sz="quarter" idx="11"/>
          </p:nvPr>
        </p:nvSpPr>
        <p:spPr>
          <a:xfrm>
            <a:off x="2927991" y="2013592"/>
            <a:ext cx="5409935" cy="3281422"/>
          </a:xfrm>
          <a:prstGeom prst="round2SameRect">
            <a:avLst>
              <a:gd name="adj1" fmla="val 2733"/>
              <a:gd name="adj2" fmla="val 0"/>
            </a:avLst>
          </a:prstGeom>
          <a:solidFill>
            <a:schemeClr val="bg1">
              <a:lumMod val="85000"/>
            </a:schemeClr>
          </a:solidFill>
        </p:spPr>
        <p:txBody>
          <a:bodyPr/>
          <a:lstStyle>
            <a:lvl1pPr marL="0" indent="0">
              <a:buNone/>
              <a:defRPr/>
            </a:lvl1pPr>
          </a:lstStyle>
          <a:p>
            <a:r>
              <a:rPr lang="en-US"/>
              <a:t>Click icon to add picture</a:t>
            </a:r>
          </a:p>
        </p:txBody>
      </p:sp>
      <p:sp>
        <p:nvSpPr>
          <p:cNvPr id="8" name="Picture Placeholder 7">
            <a:extLst>
              <a:ext uri="{FF2B5EF4-FFF2-40B4-BE49-F238E27FC236}">
                <a16:creationId xmlns:a16="http://schemas.microsoft.com/office/drawing/2014/main" id="{B66C3641-24C2-4DB3-BA52-DDE07BE2F374}"/>
              </a:ext>
            </a:extLst>
          </p:cNvPr>
          <p:cNvSpPr>
            <a:spLocks noGrp="1"/>
          </p:cNvSpPr>
          <p:nvPr>
            <p:ph type="pic" sz="quarter" idx="10"/>
          </p:nvPr>
        </p:nvSpPr>
        <p:spPr>
          <a:xfrm>
            <a:off x="8154667" y="2592790"/>
            <a:ext cx="2258568" cy="3218688"/>
          </a:xfrm>
          <a:prstGeom prst="roundRect">
            <a:avLst>
              <a:gd name="adj" fmla="val 1972"/>
            </a:avLst>
          </a:prstGeom>
          <a:solidFill>
            <a:schemeClr val="bg1">
              <a:lumMod val="75000"/>
            </a:schemeClr>
          </a:solidFill>
        </p:spPr>
        <p:txBody>
          <a:bodyPr/>
          <a:lstStyle>
            <a:lvl1pPr marL="0" indent="0">
              <a:buNone/>
              <a:defRPr/>
            </a:lvl1pPr>
          </a:lstStyle>
          <a:p>
            <a:r>
              <a:rPr lang="en-US"/>
              <a:t>Click icon to add picture</a:t>
            </a:r>
          </a:p>
        </p:txBody>
      </p:sp>
      <p:pic>
        <p:nvPicPr>
          <p:cNvPr id="5" name="Graphic 4">
            <a:extLst>
              <a:ext uri="{FF2B5EF4-FFF2-40B4-BE49-F238E27FC236}">
                <a16:creationId xmlns:a16="http://schemas.microsoft.com/office/drawing/2014/main" id="{AADE4F3E-8402-4A36-B134-3B59C47830D0}"/>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DC2FB254-8B2B-4DA2-8097-C085EED41B4C}"/>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3" name="Picture Placeholder 3">
            <a:extLst>
              <a:ext uri="{FF2B5EF4-FFF2-40B4-BE49-F238E27FC236}">
                <a16:creationId xmlns:a16="http://schemas.microsoft.com/office/drawing/2014/main" id="{80BBAC9E-3CF9-4D75-8722-13A8FBE3BD9B}"/>
              </a:ext>
            </a:extLst>
          </p:cNvPr>
          <p:cNvSpPr>
            <a:spLocks noGrp="1"/>
          </p:cNvSpPr>
          <p:nvPr>
            <p:ph type="pic" sz="quarter" idx="12"/>
          </p:nvPr>
        </p:nvSpPr>
        <p:spPr>
          <a:xfrm>
            <a:off x="1891145" y="3032124"/>
            <a:ext cx="1305446" cy="2941955"/>
          </a:xfrm>
          <a:prstGeom prst="roundRect">
            <a:avLst>
              <a:gd name="adj" fmla="val 0"/>
            </a:avLst>
          </a:prstGeom>
          <a:solidFill>
            <a:schemeClr val="bg1">
              <a:lumMod val="75000"/>
            </a:schemeClr>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505585789"/>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 ph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1C39628-45A7-4738-A432-B621EA999F4E}"/>
              </a:ext>
            </a:extLst>
          </p:cNvPr>
          <p:cNvSpPr>
            <a:spLocks noGrp="1"/>
          </p:cNvSpPr>
          <p:nvPr>
            <p:ph type="pic" sz="quarter" idx="10"/>
          </p:nvPr>
        </p:nvSpPr>
        <p:spPr>
          <a:xfrm>
            <a:off x="7336102" y="1050254"/>
            <a:ext cx="2189334" cy="4817776"/>
          </a:xfrm>
          <a:prstGeom prst="roundRect">
            <a:avLst>
              <a:gd name="adj" fmla="val 2170"/>
            </a:avLst>
          </a:prstGeom>
          <a:solidFill>
            <a:srgbClr val="E9E9E9"/>
          </a:solidFill>
        </p:spPr>
        <p:txBody>
          <a:bodyPr/>
          <a:lstStyle>
            <a:lvl1pPr marL="0" indent="0">
              <a:buNone/>
              <a:defRPr/>
            </a:lvl1pPr>
          </a:lstStyle>
          <a:p>
            <a:r>
              <a:rPr lang="en-US"/>
              <a:t>Click icon to add picture</a:t>
            </a:r>
          </a:p>
        </p:txBody>
      </p:sp>
      <p:sp>
        <p:nvSpPr>
          <p:cNvPr id="5" name="Title 1">
            <a:extLst>
              <a:ext uri="{FF2B5EF4-FFF2-40B4-BE49-F238E27FC236}">
                <a16:creationId xmlns:a16="http://schemas.microsoft.com/office/drawing/2014/main" id="{2E687621-5A82-40CC-8D76-16DDAB0F4D26}"/>
              </a:ext>
            </a:extLst>
          </p:cNvPr>
          <p:cNvSpPr>
            <a:spLocks noGrp="1"/>
          </p:cNvSpPr>
          <p:nvPr>
            <p:ph type="title" hasCustomPrompt="1"/>
          </p:nvPr>
        </p:nvSpPr>
        <p:spPr>
          <a:xfrm>
            <a:off x="621010" y="2591462"/>
            <a:ext cx="4664075" cy="630942"/>
          </a:xfrm>
        </p:spPr>
        <p:txBody>
          <a:bodyPr anchor="b" anchorCtr="0">
            <a:spAutoFit/>
          </a:bodyPr>
          <a:lstStyle>
            <a:lvl1pPr>
              <a:defRPr/>
            </a:lvl1pPr>
          </a:lstStyle>
          <a:p>
            <a:r>
              <a:rPr lang="en-US"/>
              <a:t>Header</a:t>
            </a:r>
          </a:p>
        </p:txBody>
      </p:sp>
      <p:sp>
        <p:nvSpPr>
          <p:cNvPr id="6" name="Text Placeholder 6">
            <a:extLst>
              <a:ext uri="{FF2B5EF4-FFF2-40B4-BE49-F238E27FC236}">
                <a16:creationId xmlns:a16="http://schemas.microsoft.com/office/drawing/2014/main" id="{63F0F1B8-6EAC-411A-BA5F-75E918303EDD}"/>
              </a:ext>
            </a:extLst>
          </p:cNvPr>
          <p:cNvSpPr>
            <a:spLocks noGrp="1"/>
          </p:cNvSpPr>
          <p:nvPr>
            <p:ph type="body" sz="quarter" idx="11" hasCustomPrompt="1"/>
          </p:nvPr>
        </p:nvSpPr>
        <p:spPr>
          <a:xfrm>
            <a:off x="621010" y="3361766"/>
            <a:ext cx="4664075" cy="369332"/>
          </a:xfrm>
        </p:spPr>
        <p:txBody>
          <a:bodyPr>
            <a:spAutoFit/>
          </a:bodyPr>
          <a:lstStyle>
            <a:lvl1pPr marL="0" indent="0">
              <a:buNone/>
              <a:defRPr/>
            </a:lvl1pPr>
          </a:lstStyle>
          <a:p>
            <a:r>
              <a:rPr lang="en-US" sz="2000" b="0">
                <a:solidFill>
                  <a:schemeClr val="bg1">
                    <a:lumMod val="50000"/>
                  </a:schemeClr>
                </a:solidFill>
              </a:rPr>
              <a:t>Short description</a:t>
            </a:r>
          </a:p>
        </p:txBody>
      </p:sp>
      <p:pic>
        <p:nvPicPr>
          <p:cNvPr id="10" name="Graphic 9">
            <a:extLst>
              <a:ext uri="{FF2B5EF4-FFF2-40B4-BE49-F238E27FC236}">
                <a16:creationId xmlns:a16="http://schemas.microsoft.com/office/drawing/2014/main" id="{A52EF349-9AA7-4FEA-A5D4-3A2256E9DC21}"/>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7" name="Slide Number Placeholder 4">
            <a:extLst>
              <a:ext uri="{FF2B5EF4-FFF2-40B4-BE49-F238E27FC236}">
                <a16:creationId xmlns:a16="http://schemas.microsoft.com/office/drawing/2014/main" id="{0CB73A21-91D0-44B7-A4E2-9DE712822E6D}"/>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905211926"/>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B051EF-5679-495F-B49D-73D928216DC1}"/>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A4A12500-AF9B-4A14-A9CF-D32034976122}"/>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
        <p:nvSpPr>
          <p:cNvPr id="9" name="Picture Placeholder 9">
            <a:extLst>
              <a:ext uri="{FF2B5EF4-FFF2-40B4-BE49-F238E27FC236}">
                <a16:creationId xmlns:a16="http://schemas.microsoft.com/office/drawing/2014/main" id="{46F915A9-7407-4445-BACE-3DEBD9BD566E}"/>
              </a:ext>
            </a:extLst>
          </p:cNvPr>
          <p:cNvSpPr>
            <a:spLocks noGrp="1"/>
          </p:cNvSpPr>
          <p:nvPr>
            <p:ph type="pic" sz="quarter" idx="11"/>
          </p:nvPr>
        </p:nvSpPr>
        <p:spPr>
          <a:xfrm>
            <a:off x="2927991" y="2013592"/>
            <a:ext cx="5409935" cy="3281422"/>
          </a:xfrm>
          <a:prstGeom prst="round2SameRect">
            <a:avLst>
              <a:gd name="adj1" fmla="val 2733"/>
              <a:gd name="adj2" fmla="val 0"/>
            </a:avLst>
          </a:prstGeom>
          <a:solidFill>
            <a:schemeClr val="bg1">
              <a:lumMod val="85000"/>
            </a:schemeClr>
          </a:solidFill>
        </p:spPr>
        <p:txBody>
          <a:bodyPr/>
          <a:lstStyle>
            <a:lvl1pPr marL="0" indent="0">
              <a:buNone/>
              <a:defRPr/>
            </a:lvl1pPr>
          </a:lstStyle>
          <a:p>
            <a:r>
              <a:rPr lang="en-US"/>
              <a:t>Click icon to add picture</a:t>
            </a:r>
          </a:p>
        </p:txBody>
      </p:sp>
      <p:sp>
        <p:nvSpPr>
          <p:cNvPr id="11" name="Picture Placeholder 7">
            <a:extLst>
              <a:ext uri="{FF2B5EF4-FFF2-40B4-BE49-F238E27FC236}">
                <a16:creationId xmlns:a16="http://schemas.microsoft.com/office/drawing/2014/main" id="{3CD303A8-5952-304A-A3B0-8367CE13EBAD}"/>
              </a:ext>
            </a:extLst>
          </p:cNvPr>
          <p:cNvSpPr>
            <a:spLocks noGrp="1"/>
          </p:cNvSpPr>
          <p:nvPr>
            <p:ph type="pic" sz="quarter" idx="10"/>
          </p:nvPr>
        </p:nvSpPr>
        <p:spPr>
          <a:xfrm>
            <a:off x="8154667" y="2592790"/>
            <a:ext cx="2258568" cy="3218688"/>
          </a:xfrm>
          <a:prstGeom prst="roundRect">
            <a:avLst>
              <a:gd name="adj" fmla="val 1972"/>
            </a:avLst>
          </a:prstGeom>
          <a:solidFill>
            <a:schemeClr val="bg1">
              <a:lumMod val="75000"/>
            </a:schemeClr>
          </a:solidFill>
        </p:spPr>
        <p:txBody>
          <a:bodyPr/>
          <a:lstStyle>
            <a:lvl1pPr marL="0" indent="0">
              <a:buNone/>
              <a:defRPr/>
            </a:lvl1pPr>
          </a:lstStyle>
          <a:p>
            <a:r>
              <a:rPr lang="en-US"/>
              <a:t>Click icon to add picture</a:t>
            </a:r>
          </a:p>
        </p:txBody>
      </p:sp>
      <p:sp>
        <p:nvSpPr>
          <p:cNvPr id="12" name="Picture Placeholder 3">
            <a:extLst>
              <a:ext uri="{FF2B5EF4-FFF2-40B4-BE49-F238E27FC236}">
                <a16:creationId xmlns:a16="http://schemas.microsoft.com/office/drawing/2014/main" id="{1689547A-B33A-F44D-BE98-7B8915ECA063}"/>
              </a:ext>
            </a:extLst>
          </p:cNvPr>
          <p:cNvSpPr>
            <a:spLocks noGrp="1"/>
          </p:cNvSpPr>
          <p:nvPr>
            <p:ph type="pic" sz="quarter" idx="12"/>
          </p:nvPr>
        </p:nvSpPr>
        <p:spPr>
          <a:xfrm>
            <a:off x="1891145" y="3032124"/>
            <a:ext cx="1305446" cy="2941955"/>
          </a:xfrm>
          <a:prstGeom prst="roundRect">
            <a:avLst>
              <a:gd name="adj" fmla="val 0"/>
            </a:avLst>
          </a:prstGeom>
          <a:solidFill>
            <a:schemeClr val="bg1">
              <a:lumMod val="75000"/>
            </a:schemeClr>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471196962"/>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 phon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E687621-5A82-40CC-8D76-16DDAB0F4D26}"/>
              </a:ext>
            </a:extLst>
          </p:cNvPr>
          <p:cNvSpPr>
            <a:spLocks noGrp="1"/>
          </p:cNvSpPr>
          <p:nvPr>
            <p:ph type="title" hasCustomPrompt="1"/>
          </p:nvPr>
        </p:nvSpPr>
        <p:spPr>
          <a:xfrm>
            <a:off x="621010" y="2591462"/>
            <a:ext cx="4664075" cy="630942"/>
          </a:xfrm>
        </p:spPr>
        <p:txBody>
          <a:bodyPr anchor="b" anchorCtr="0">
            <a:spAutoFit/>
          </a:bodyPr>
          <a:lstStyle>
            <a:lvl1pPr>
              <a:defRPr>
                <a:solidFill>
                  <a:schemeClr val="bg1"/>
                </a:solidFill>
              </a:defRPr>
            </a:lvl1pPr>
          </a:lstStyle>
          <a:p>
            <a:r>
              <a:rPr lang="en-US"/>
              <a:t>Header</a:t>
            </a:r>
          </a:p>
        </p:txBody>
      </p:sp>
      <p:pic>
        <p:nvPicPr>
          <p:cNvPr id="9" name="Graphic 8">
            <a:extLst>
              <a:ext uri="{FF2B5EF4-FFF2-40B4-BE49-F238E27FC236}">
                <a16:creationId xmlns:a16="http://schemas.microsoft.com/office/drawing/2014/main" id="{273716B4-A73B-43B8-A65C-A450C6F6C4C6}"/>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9B5339B2-957B-4D12-B05A-59D6BF0237AB}"/>
              </a:ext>
            </a:extLst>
          </p:cNvPr>
          <p:cNvSpPr>
            <a:spLocks noGrp="1"/>
          </p:cNvSpPr>
          <p:nvPr>
            <p:ph type="body" sz="quarter" idx="12" hasCustomPrompt="1"/>
          </p:nvPr>
        </p:nvSpPr>
        <p:spPr>
          <a:xfrm>
            <a:off x="620713" y="3361766"/>
            <a:ext cx="4664075" cy="508000"/>
          </a:xfrm>
        </p:spPr>
        <p:txBody>
          <a:bodyPr/>
          <a:lstStyle>
            <a:lvl1pPr>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Short Description</a:t>
            </a:r>
          </a:p>
        </p:txBody>
      </p:sp>
      <p:sp>
        <p:nvSpPr>
          <p:cNvPr id="6" name="Slide Number Placeholder 4">
            <a:extLst>
              <a:ext uri="{FF2B5EF4-FFF2-40B4-BE49-F238E27FC236}">
                <a16:creationId xmlns:a16="http://schemas.microsoft.com/office/drawing/2014/main" id="{55037212-4609-4EC9-8D38-2012B96B3564}"/>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
        <p:nvSpPr>
          <p:cNvPr id="7" name="Picture Placeholder 3">
            <a:extLst>
              <a:ext uri="{FF2B5EF4-FFF2-40B4-BE49-F238E27FC236}">
                <a16:creationId xmlns:a16="http://schemas.microsoft.com/office/drawing/2014/main" id="{B16B36B3-E09E-B340-B334-767CF79BD671}"/>
              </a:ext>
            </a:extLst>
          </p:cNvPr>
          <p:cNvSpPr>
            <a:spLocks noGrp="1"/>
          </p:cNvSpPr>
          <p:nvPr>
            <p:ph type="pic" sz="quarter" idx="10"/>
          </p:nvPr>
        </p:nvSpPr>
        <p:spPr>
          <a:xfrm>
            <a:off x="7336102" y="1050254"/>
            <a:ext cx="2189334" cy="4817776"/>
          </a:xfrm>
          <a:prstGeom prst="roundRect">
            <a:avLst>
              <a:gd name="adj" fmla="val 2170"/>
            </a:avLst>
          </a:prstGeom>
          <a:solidFill>
            <a:srgbClr val="E9E9E9"/>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987242337"/>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ice - laptop">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E687621-5A82-40CC-8D76-16DDAB0F4D26}"/>
              </a:ext>
            </a:extLst>
          </p:cNvPr>
          <p:cNvSpPr>
            <a:spLocks noGrp="1"/>
          </p:cNvSpPr>
          <p:nvPr>
            <p:ph type="title" hasCustomPrompt="1"/>
          </p:nvPr>
        </p:nvSpPr>
        <p:spPr>
          <a:xfrm>
            <a:off x="621011" y="2591462"/>
            <a:ext cx="2685608" cy="630942"/>
          </a:xfrm>
        </p:spPr>
        <p:txBody>
          <a:bodyPr wrap="square" anchor="b" anchorCtr="0">
            <a:spAutoFit/>
          </a:bodyPr>
          <a:lstStyle>
            <a:lvl1pPr>
              <a:defRPr/>
            </a:lvl1pPr>
          </a:lstStyle>
          <a:p>
            <a:r>
              <a:rPr lang="en-US"/>
              <a:t>Header</a:t>
            </a:r>
          </a:p>
        </p:txBody>
      </p:sp>
      <p:sp>
        <p:nvSpPr>
          <p:cNvPr id="6" name="Text Placeholder 6">
            <a:extLst>
              <a:ext uri="{FF2B5EF4-FFF2-40B4-BE49-F238E27FC236}">
                <a16:creationId xmlns:a16="http://schemas.microsoft.com/office/drawing/2014/main" id="{63F0F1B8-6EAC-411A-BA5F-75E918303EDD}"/>
              </a:ext>
            </a:extLst>
          </p:cNvPr>
          <p:cNvSpPr>
            <a:spLocks noGrp="1"/>
          </p:cNvSpPr>
          <p:nvPr>
            <p:ph type="body" sz="quarter" idx="11" hasCustomPrompt="1"/>
          </p:nvPr>
        </p:nvSpPr>
        <p:spPr>
          <a:xfrm>
            <a:off x="621011" y="3361766"/>
            <a:ext cx="2685608" cy="369332"/>
          </a:xfrm>
        </p:spPr>
        <p:txBody>
          <a:bodyPr wrap="square">
            <a:spAutoFit/>
          </a:bodyPr>
          <a:lstStyle>
            <a:lvl1pPr marL="0" indent="0">
              <a:buNone/>
              <a:defRPr/>
            </a:lvl1pPr>
          </a:lstStyle>
          <a:p>
            <a:r>
              <a:rPr lang="en-US" sz="2000" b="0">
                <a:solidFill>
                  <a:schemeClr val="bg1">
                    <a:lumMod val="50000"/>
                  </a:schemeClr>
                </a:solidFill>
              </a:rPr>
              <a:t>Short description</a:t>
            </a:r>
          </a:p>
        </p:txBody>
      </p:sp>
      <p:sp>
        <p:nvSpPr>
          <p:cNvPr id="4" name="Picture Placeholder 3">
            <a:extLst>
              <a:ext uri="{FF2B5EF4-FFF2-40B4-BE49-F238E27FC236}">
                <a16:creationId xmlns:a16="http://schemas.microsoft.com/office/drawing/2014/main" id="{D1C39628-45A7-4738-A432-B621EA999F4E}"/>
              </a:ext>
            </a:extLst>
          </p:cNvPr>
          <p:cNvSpPr>
            <a:spLocks noGrp="1"/>
          </p:cNvSpPr>
          <p:nvPr>
            <p:ph type="pic" sz="quarter" idx="10"/>
          </p:nvPr>
        </p:nvSpPr>
        <p:spPr>
          <a:xfrm>
            <a:off x="4048626" y="1696453"/>
            <a:ext cx="6081963" cy="3725293"/>
          </a:xfrm>
          <a:prstGeom prst="round2SameRect">
            <a:avLst>
              <a:gd name="adj1" fmla="val 2315"/>
              <a:gd name="adj2" fmla="val 0"/>
            </a:avLst>
          </a:prstGeom>
          <a:solidFill>
            <a:srgbClr val="E9E9E9"/>
          </a:solidFill>
        </p:spPr>
        <p:txBody>
          <a:bodyPr/>
          <a:lstStyle>
            <a:lvl1pPr marL="0" indent="0">
              <a:buNone/>
              <a:defRPr/>
            </a:lvl1pPr>
          </a:lstStyle>
          <a:p>
            <a:r>
              <a:rPr lang="en-US"/>
              <a:t>Click icon to add picture</a:t>
            </a:r>
          </a:p>
        </p:txBody>
      </p:sp>
      <p:pic>
        <p:nvPicPr>
          <p:cNvPr id="8" name="Graphic 7">
            <a:extLst>
              <a:ext uri="{FF2B5EF4-FFF2-40B4-BE49-F238E27FC236}">
                <a16:creationId xmlns:a16="http://schemas.microsoft.com/office/drawing/2014/main" id="{83D334FB-DC61-416B-885B-8C78ACEC1B31}"/>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68A81AD9-3648-4BC9-928B-4D348D5907A2}"/>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80680F21-66CC-41C3-92D5-80F3D35A6476}"/>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016400751"/>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59AD235-26D0-4B5E-A07A-41F806406B8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3" name="Slide Number Placeholder 4">
            <a:extLst>
              <a:ext uri="{FF2B5EF4-FFF2-40B4-BE49-F238E27FC236}">
                <a16:creationId xmlns:a16="http://schemas.microsoft.com/office/drawing/2014/main" id="{2E0D65BB-74FA-42DE-AD3E-368A31E7ACE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228102275"/>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2">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A53165F-0D04-2B4A-A98E-6DC92E972EDE}"/>
              </a:ext>
            </a:extLst>
          </p:cNvPr>
          <p:cNvSpPr>
            <a:spLocks noGrp="1"/>
          </p:cNvSpPr>
          <p:nvPr>
            <p:ph type="body" sz="quarter" idx="10" hasCustomPrompt="1"/>
          </p:nvPr>
        </p:nvSpPr>
        <p:spPr>
          <a:xfrm>
            <a:off x="838200" y="3088344"/>
            <a:ext cx="10515600" cy="892732"/>
          </a:xfrm>
        </p:spPr>
        <p:txBody>
          <a:bodyPr>
            <a:normAutofit/>
          </a:bodyPr>
          <a:lstStyle>
            <a:lvl1pPr marL="0" indent="0">
              <a:buNone/>
              <a:defRPr sz="2500">
                <a:solidFill>
                  <a:schemeClr val="bg1"/>
                </a:solidFill>
              </a:defRPr>
            </a:lvl1pPr>
          </a:lstStyle>
          <a:p>
            <a:pPr lvl="0"/>
            <a:r>
              <a:rPr lang="en-US"/>
              <a:t>Presentation Subtitle Goes Here</a:t>
            </a:r>
          </a:p>
        </p:txBody>
      </p:sp>
      <p:sp>
        <p:nvSpPr>
          <p:cNvPr id="7" name="Text Placeholder 8">
            <a:extLst>
              <a:ext uri="{FF2B5EF4-FFF2-40B4-BE49-F238E27FC236}">
                <a16:creationId xmlns:a16="http://schemas.microsoft.com/office/drawing/2014/main" id="{ABC71069-D618-3E4D-8962-C64823C28C87}"/>
              </a:ext>
            </a:extLst>
          </p:cNvPr>
          <p:cNvSpPr>
            <a:spLocks noGrp="1"/>
          </p:cNvSpPr>
          <p:nvPr>
            <p:ph type="body" sz="quarter" idx="11" hasCustomPrompt="1"/>
          </p:nvPr>
        </p:nvSpPr>
        <p:spPr>
          <a:xfrm>
            <a:off x="838200" y="4162261"/>
            <a:ext cx="10515600" cy="728730"/>
          </a:xfrm>
        </p:spPr>
        <p:txBody>
          <a:bodyPr/>
          <a:lstStyle>
            <a:lvl1pPr marL="0" indent="0">
              <a:buNone/>
              <a:defRPr>
                <a:solidFill>
                  <a:schemeClr val="bg1"/>
                </a:solidFill>
              </a:defRPr>
            </a:lvl1pPr>
          </a:lstStyle>
          <a:p>
            <a:pPr lvl="0"/>
            <a:r>
              <a:rPr lang="en-US"/>
              <a:t>Name of Presenter, Title of Presenter</a:t>
            </a:r>
          </a:p>
        </p:txBody>
      </p:sp>
      <p:sp>
        <p:nvSpPr>
          <p:cNvPr id="8" name="Title 5">
            <a:extLst>
              <a:ext uri="{FF2B5EF4-FFF2-40B4-BE49-F238E27FC236}">
                <a16:creationId xmlns:a16="http://schemas.microsoft.com/office/drawing/2014/main" id="{A865D9DB-314B-AF42-A1F0-9A635E4BA33C}"/>
              </a:ext>
            </a:extLst>
          </p:cNvPr>
          <p:cNvSpPr>
            <a:spLocks noGrp="1"/>
          </p:cNvSpPr>
          <p:nvPr>
            <p:ph type="title" hasCustomPrompt="1"/>
          </p:nvPr>
        </p:nvSpPr>
        <p:spPr>
          <a:xfrm>
            <a:off x="838200" y="1762781"/>
            <a:ext cx="10515600" cy="1325563"/>
          </a:xfrm>
        </p:spPr>
        <p:txBody>
          <a:bodyPr anchor="b">
            <a:normAutofit/>
          </a:bodyPr>
          <a:lstStyle>
            <a:lvl1pPr algn="l">
              <a:defRPr sz="4500">
                <a:solidFill>
                  <a:schemeClr val="bg1"/>
                </a:solidFill>
              </a:defRPr>
            </a:lvl1pPr>
          </a:lstStyle>
          <a:p>
            <a:r>
              <a:rPr lang="en-US"/>
              <a:t>Presentation Title Goes Here</a:t>
            </a:r>
          </a:p>
        </p:txBody>
      </p:sp>
      <p:pic>
        <p:nvPicPr>
          <p:cNvPr id="6" name="Graphic 5">
            <a:extLst>
              <a:ext uri="{FF2B5EF4-FFF2-40B4-BE49-F238E27FC236}">
                <a16:creationId xmlns:a16="http://schemas.microsoft.com/office/drawing/2014/main" id="{EAD8E14E-0F28-4103-92DE-858967B73E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pic>
        <p:nvPicPr>
          <p:cNvPr id="10" name="Graphic 9">
            <a:extLst>
              <a:ext uri="{FF2B5EF4-FFF2-40B4-BE49-F238E27FC236}">
                <a16:creationId xmlns:a16="http://schemas.microsoft.com/office/drawing/2014/main" id="{D061BA85-ADEB-4981-A8A4-B832E7469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sp>
        <p:nvSpPr>
          <p:cNvPr id="12" name="Slide Number Placeholder 4">
            <a:extLst>
              <a:ext uri="{FF2B5EF4-FFF2-40B4-BE49-F238E27FC236}">
                <a16:creationId xmlns:a16="http://schemas.microsoft.com/office/drawing/2014/main" id="{E44CC671-723E-463F-8274-39B093F34D6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9750635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000"/>
                                        <p:tgtEl>
                                          <p:spTgt spid="9">
                                            <p:txEl>
                                              <p:pRg st="0" end="0"/>
                                            </p:txEl>
                                          </p:spTgt>
                                        </p:tgtEl>
                                      </p:cBhvr>
                                    </p:animEffect>
                                  </p:childTnLst>
                                </p:cTn>
                              </p:par>
                            </p:childTnLst>
                          </p:cTn>
                        </p:par>
                        <p:par>
                          <p:cTn id="11" fill="hold">
                            <p:stCondLst>
                              <p:cond delay="13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tnLst>
          </p:tmpl>
        </p:tmplLst>
      </p:bldP>
      <p:bldP spid="7"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8"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s">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33CC68F-069E-8A41-9E3A-C6E7092AB9C9}"/>
              </a:ext>
            </a:extLst>
          </p:cNvPr>
          <p:cNvSpPr>
            <a:spLocks noGrp="1"/>
          </p:cNvSpPr>
          <p:nvPr>
            <p:ph type="pic" sz="quarter" idx="10"/>
          </p:nvPr>
        </p:nvSpPr>
        <p:spPr>
          <a:xfrm>
            <a:off x="1738418" y="2224978"/>
            <a:ext cx="1786824" cy="1786824"/>
          </a:xfrm>
          <a:prstGeom prst="ellipse">
            <a:avLst/>
          </a:prstGeom>
          <a:solidFill>
            <a:schemeClr val="bg1">
              <a:lumMod val="85000"/>
            </a:schemeClr>
          </a:solidFill>
          <a:ln w="38100">
            <a:solidFill>
              <a:schemeClr val="bg1">
                <a:lumMod val="95000"/>
              </a:schemeClr>
            </a:solidFill>
          </a:ln>
        </p:spPr>
        <p:txBody>
          <a:bodyPr/>
          <a:lstStyle>
            <a:lvl1pPr marL="0" indent="0">
              <a:buNone/>
              <a:defRPr/>
            </a:lvl1pPr>
          </a:lstStyle>
          <a:p>
            <a:r>
              <a:rPr lang="en-US"/>
              <a:t>Click icon to add picture</a:t>
            </a:r>
          </a:p>
        </p:txBody>
      </p:sp>
      <p:sp>
        <p:nvSpPr>
          <p:cNvPr id="13" name="Picture Placeholder 10">
            <a:extLst>
              <a:ext uri="{FF2B5EF4-FFF2-40B4-BE49-F238E27FC236}">
                <a16:creationId xmlns:a16="http://schemas.microsoft.com/office/drawing/2014/main" id="{06B9F357-8D2C-5143-944C-B8E5C20ACF99}"/>
              </a:ext>
            </a:extLst>
          </p:cNvPr>
          <p:cNvSpPr>
            <a:spLocks noGrp="1"/>
          </p:cNvSpPr>
          <p:nvPr>
            <p:ph type="pic" sz="quarter" idx="12"/>
          </p:nvPr>
        </p:nvSpPr>
        <p:spPr>
          <a:xfrm>
            <a:off x="6357953" y="2224978"/>
            <a:ext cx="1786824" cy="1786824"/>
          </a:xfrm>
          <a:prstGeom prst="ellipse">
            <a:avLst/>
          </a:prstGeom>
          <a:solidFill>
            <a:schemeClr val="bg1">
              <a:lumMod val="85000"/>
            </a:schemeClr>
          </a:solidFill>
          <a:ln w="38100">
            <a:solidFill>
              <a:schemeClr val="bg1">
                <a:lumMod val="95000"/>
              </a:schemeClr>
            </a:solidFill>
          </a:ln>
        </p:spPr>
        <p:txBody>
          <a:bodyPr/>
          <a:lstStyle>
            <a:lvl1pPr marL="0" indent="0">
              <a:buNone/>
              <a:defRPr/>
            </a:lvl1pPr>
          </a:lstStyle>
          <a:p>
            <a:r>
              <a:rPr lang="en-US"/>
              <a:t>Click icon to add picture</a:t>
            </a:r>
          </a:p>
        </p:txBody>
      </p:sp>
      <p:sp>
        <p:nvSpPr>
          <p:cNvPr id="14" name="Picture Placeholder 10">
            <a:extLst>
              <a:ext uri="{FF2B5EF4-FFF2-40B4-BE49-F238E27FC236}">
                <a16:creationId xmlns:a16="http://schemas.microsoft.com/office/drawing/2014/main" id="{19457EE0-7D21-B24A-AE7F-A9FA7332747A}"/>
              </a:ext>
            </a:extLst>
          </p:cNvPr>
          <p:cNvSpPr>
            <a:spLocks noGrp="1"/>
          </p:cNvSpPr>
          <p:nvPr>
            <p:ph type="pic" sz="quarter" idx="13"/>
          </p:nvPr>
        </p:nvSpPr>
        <p:spPr>
          <a:xfrm>
            <a:off x="8677018" y="2224978"/>
            <a:ext cx="1786824" cy="1786824"/>
          </a:xfrm>
          <a:prstGeom prst="ellipse">
            <a:avLst/>
          </a:prstGeom>
          <a:solidFill>
            <a:schemeClr val="bg1">
              <a:lumMod val="85000"/>
            </a:schemeClr>
          </a:solidFill>
        </p:spPr>
        <p:txBody>
          <a:bodyPr/>
          <a:lstStyle>
            <a:lvl1pPr marL="0" indent="0">
              <a:buNone/>
              <a:defRPr/>
            </a:lvl1pPr>
          </a:lstStyle>
          <a:p>
            <a:r>
              <a:rPr lang="en-US"/>
              <a:t>Click icon to add picture</a:t>
            </a:r>
          </a:p>
        </p:txBody>
      </p:sp>
      <p:pic>
        <p:nvPicPr>
          <p:cNvPr id="2" name="Graphic 1">
            <a:extLst>
              <a:ext uri="{FF2B5EF4-FFF2-40B4-BE49-F238E27FC236}">
                <a16:creationId xmlns:a16="http://schemas.microsoft.com/office/drawing/2014/main" id="{759AD235-26D0-4B5E-A07A-41F806406B8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3" name="Slide Number Placeholder 4">
            <a:extLst>
              <a:ext uri="{FF2B5EF4-FFF2-40B4-BE49-F238E27FC236}">
                <a16:creationId xmlns:a16="http://schemas.microsoft.com/office/drawing/2014/main" id="{2E0D65BB-74FA-42DE-AD3E-368A31E7ACE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7" name="Picture Placeholder 6">
            <a:extLst>
              <a:ext uri="{FF2B5EF4-FFF2-40B4-BE49-F238E27FC236}">
                <a16:creationId xmlns:a16="http://schemas.microsoft.com/office/drawing/2014/main" id="{81776CEE-A7D9-48BD-9C35-FE246ABE28B7}"/>
              </a:ext>
            </a:extLst>
          </p:cNvPr>
          <p:cNvSpPr>
            <a:spLocks noGrp="1"/>
          </p:cNvSpPr>
          <p:nvPr>
            <p:ph type="pic" sz="quarter" idx="14"/>
          </p:nvPr>
        </p:nvSpPr>
        <p:spPr>
          <a:xfrm>
            <a:off x="4057483" y="2224277"/>
            <a:ext cx="1785937" cy="1787525"/>
          </a:xfrm>
          <a:prstGeom prst="ellipse">
            <a:avLst/>
          </a:prstGeom>
          <a:solidFill>
            <a:schemeClr val="bg1">
              <a:lumMod val="85000"/>
            </a:schemeClr>
          </a:solidFill>
          <a:ln w="38100">
            <a:solidFill>
              <a:schemeClr val="bg1">
                <a:lumMod val="95000"/>
              </a:schemeClr>
            </a:solidFill>
          </a:ln>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340769816"/>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ank You">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B9853B0-2324-4EA7-BF90-99947D48D352}"/>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6" name="Graphic 5">
            <a:extLst>
              <a:ext uri="{FF2B5EF4-FFF2-40B4-BE49-F238E27FC236}">
                <a16:creationId xmlns:a16="http://schemas.microsoft.com/office/drawing/2014/main" id="{808DEDA6-8BC2-46D5-86D0-1B1526E4008A}"/>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4E3ED191-D531-4ED7-A977-06273B93F4D1}"/>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564766550"/>
      </p:ext>
    </p:extLst>
  </p:cSld>
  <p:clrMapOvr>
    <a:masterClrMapping/>
  </p:clrMapOvr>
  <p:transition spd="slow">
    <p:fade/>
  </p:transition>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1F47CBB-23FB-D543-A699-3EEED9A14582}"/>
              </a:ext>
            </a:extLst>
          </p:cNvPr>
          <p:cNvSpPr>
            <a:spLocks noGrp="1"/>
          </p:cNvSpPr>
          <p:nvPr>
            <p:ph type="pic" sz="quarter" idx="10"/>
          </p:nvPr>
        </p:nvSpPr>
        <p:spPr>
          <a:xfrm>
            <a:off x="6327775" y="2930525"/>
            <a:ext cx="1554163" cy="1154113"/>
          </a:xfrm>
        </p:spPr>
        <p:txBody>
          <a:bodyPr/>
          <a:lstStyle>
            <a:lvl1pPr marL="0" indent="0">
              <a:buNone/>
              <a:defRPr/>
            </a:lvl1pPr>
          </a:lstStyle>
          <a:p>
            <a:r>
              <a:rPr lang="en-US"/>
              <a:t>Click icon to add picture</a:t>
            </a:r>
          </a:p>
        </p:txBody>
      </p:sp>
      <p:pic>
        <p:nvPicPr>
          <p:cNvPr id="2" name="Graphic 1">
            <a:extLst>
              <a:ext uri="{FF2B5EF4-FFF2-40B4-BE49-F238E27FC236}">
                <a16:creationId xmlns:a16="http://schemas.microsoft.com/office/drawing/2014/main" id="{759AD235-26D0-4B5E-A07A-41F806406B8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3" name="Slide Number Placeholder 4">
            <a:extLst>
              <a:ext uri="{FF2B5EF4-FFF2-40B4-BE49-F238E27FC236}">
                <a16:creationId xmlns:a16="http://schemas.microsoft.com/office/drawing/2014/main" id="{2E0D65BB-74FA-42DE-AD3E-368A31E7ACE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91606214"/>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7722-26B5-8B4C-8D22-154F3A2966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984CB8-5B70-A54E-8423-858E4439AC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958C01-8B4B-7949-8823-78781DFD8A8B}"/>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B9A16738-4776-CF45-9234-861FA1B0F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E21B9-0FC4-E34E-9922-197D9F8E8106}"/>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818716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5A70-09B8-5F47-9F62-9ED1F7593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73DFF7-F811-724C-871E-793D08C0C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CD373-1284-6D47-98CC-BC8D358B95A4}"/>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7E612157-BC31-6542-A809-DD883D5C6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83F86-8723-334D-98F6-6AD9E20B80FE}"/>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330620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2EEF7-7291-3045-B390-003FBC6991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545A2C-F1A6-AE44-91F3-8E905193FB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42AF10-8CB2-D64B-8957-35E4489EB29A}"/>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A06B7A4E-B847-114A-A495-8B46C84E0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F7F48-7260-534C-B0D7-56AFF6AA6936}"/>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4201552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03F9F-B99D-5948-B98B-8FCC93B9E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F6EF1-CD61-514F-AD74-C1D41EFCB3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C4C55-DBE0-C643-BE11-24EF0D5E07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D4499C-7640-7C42-A856-82894EADE628}"/>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6" name="Footer Placeholder 5">
            <a:extLst>
              <a:ext uri="{FF2B5EF4-FFF2-40B4-BE49-F238E27FC236}">
                <a16:creationId xmlns:a16="http://schemas.microsoft.com/office/drawing/2014/main" id="{A08C3B9A-D97D-5746-B8E3-EEDC0DBE32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49F7B-0FE2-AA44-B7CB-51D5D1AE6D63}"/>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1927520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490F-CF61-A645-A816-2F1A83010A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EF1F59-11A1-964C-9F02-9187FD391C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6DE2CD-2EE2-094C-9F9D-371882BF7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7ABDC-7608-DC4B-81A0-D2522288C4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1555F7-A3A8-244C-9CC6-075D33E7D0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6D320D-8032-0F42-887E-722B28BBE0E3}"/>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8" name="Footer Placeholder 7">
            <a:extLst>
              <a:ext uri="{FF2B5EF4-FFF2-40B4-BE49-F238E27FC236}">
                <a16:creationId xmlns:a16="http://schemas.microsoft.com/office/drawing/2014/main" id="{C32AA69D-8257-6643-A1DA-7E37670514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48CC0D-BA65-2146-B3A8-EB639DD533D5}"/>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26116498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1676-3E77-E743-97AF-7FD35D0A80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BC0CCC-2DD1-C343-A8A3-532156E75DED}"/>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4" name="Footer Placeholder 3">
            <a:extLst>
              <a:ext uri="{FF2B5EF4-FFF2-40B4-BE49-F238E27FC236}">
                <a16:creationId xmlns:a16="http://schemas.microsoft.com/office/drawing/2014/main" id="{3186B48D-A52B-B942-87E3-DD561DC462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4579FD-F9EF-7B42-B71D-3A3A0A19D8EF}"/>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3094814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A5F30-F913-FA4B-B711-8B8E79E6E0F3}"/>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3" name="Footer Placeholder 2">
            <a:extLst>
              <a:ext uri="{FF2B5EF4-FFF2-40B4-BE49-F238E27FC236}">
                <a16:creationId xmlns:a16="http://schemas.microsoft.com/office/drawing/2014/main" id="{C83157BA-40B0-DD4A-A9EB-3F317B083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222EE9-3C0A-E24D-B1C3-9EC51777E59B}"/>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30669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18DE3E7-79F4-4B33-AA46-F902356F4086}"/>
              </a:ext>
            </a:extLst>
          </p:cNvPr>
          <p:cNvSpPr>
            <a:spLocks noGrp="1"/>
          </p:cNvSpPr>
          <p:nvPr>
            <p:ph type="pic" sz="quarter" idx="10"/>
          </p:nvPr>
        </p:nvSpPr>
        <p:spPr>
          <a:xfrm>
            <a:off x="0" y="0"/>
            <a:ext cx="6351588" cy="6858000"/>
          </a:xfrm>
          <a:solidFill>
            <a:schemeClr val="bg1">
              <a:lumMod val="95000"/>
            </a:schemeClr>
          </a:solidFill>
        </p:spPr>
        <p:txBody>
          <a:bodyPr/>
          <a:lstStyle>
            <a:lvl1pPr marL="0" indent="0">
              <a:buNone/>
              <a:defRPr/>
            </a:lvl1pPr>
          </a:lstStyle>
          <a:p>
            <a:r>
              <a:rPr lang="en-US"/>
              <a:t>Click icon to add picture</a:t>
            </a:r>
          </a:p>
        </p:txBody>
      </p:sp>
      <p:sp>
        <p:nvSpPr>
          <p:cNvPr id="8" name="Text Placeholder 7">
            <a:extLst>
              <a:ext uri="{FF2B5EF4-FFF2-40B4-BE49-F238E27FC236}">
                <a16:creationId xmlns:a16="http://schemas.microsoft.com/office/drawing/2014/main" id="{0B7BF65E-EDA4-425B-8B8B-F8AE87EE27F1}"/>
              </a:ext>
            </a:extLst>
          </p:cNvPr>
          <p:cNvSpPr>
            <a:spLocks noGrp="1"/>
          </p:cNvSpPr>
          <p:nvPr>
            <p:ph type="body" sz="quarter" idx="11" hasCustomPrompt="1"/>
          </p:nvPr>
        </p:nvSpPr>
        <p:spPr>
          <a:xfrm>
            <a:off x="6791325" y="1627819"/>
            <a:ext cx="4346575" cy="4055757"/>
          </a:xfrm>
        </p:spPr>
        <p:txBody>
          <a:bodyPr anchor="ctr" anchorCtr="0">
            <a:normAutofit/>
          </a:bodyPr>
          <a:lstStyle>
            <a:lvl1pPr marL="0" indent="0">
              <a:buNone/>
              <a:defRPr sz="2400" b="0">
                <a:solidFill>
                  <a:srgbClr val="808080"/>
                </a:solidFill>
              </a:defRPr>
            </a:lvl1pPr>
            <a:lvl2pPr marL="457200" indent="0">
              <a:buNone/>
              <a:defRPr/>
            </a:lvl2pPr>
          </a:lstStyle>
          <a:p>
            <a:pPr lvl="0"/>
            <a:r>
              <a:rPr lang="en-US"/>
              <a:t>01 Section One</a:t>
            </a:r>
          </a:p>
          <a:p>
            <a:pPr lvl="0"/>
            <a:r>
              <a:rPr lang="en-US"/>
              <a:t>02 Section Two</a:t>
            </a:r>
          </a:p>
          <a:p>
            <a:pPr marL="0" marR="0" lvl="0" indent="0" algn="l" defTabSz="914400" rtl="0" eaLnBrk="1" fontAlgn="auto" latinLnBrk="0" hangingPunct="1">
              <a:lnSpc>
                <a:spcPct val="90000"/>
              </a:lnSpc>
              <a:spcBef>
                <a:spcPts val="1500"/>
              </a:spcBef>
              <a:spcAft>
                <a:spcPts val="0"/>
              </a:spcAft>
              <a:buClrTx/>
              <a:buSzTx/>
              <a:buFontTx/>
              <a:buNone/>
              <a:tabLst/>
              <a:defRPr/>
            </a:pPr>
            <a:r>
              <a:rPr lang="en-US"/>
              <a:t>03 Section Three</a:t>
            </a:r>
          </a:p>
          <a:p>
            <a:pPr marL="0" marR="0" lvl="0" indent="0" algn="l" defTabSz="914400" rtl="0" eaLnBrk="1" fontAlgn="auto" latinLnBrk="0" hangingPunct="1">
              <a:lnSpc>
                <a:spcPct val="90000"/>
              </a:lnSpc>
              <a:spcBef>
                <a:spcPts val="1500"/>
              </a:spcBef>
              <a:spcAft>
                <a:spcPts val="0"/>
              </a:spcAft>
              <a:buClrTx/>
              <a:buSzTx/>
              <a:buFontTx/>
              <a:buNone/>
              <a:tabLst/>
              <a:defRPr/>
            </a:pPr>
            <a:r>
              <a:rPr lang="en-US"/>
              <a:t>04 Section Four</a:t>
            </a:r>
          </a:p>
          <a:p>
            <a:pPr marL="0" marR="0" lvl="0" indent="0" algn="l" defTabSz="914400" rtl="0" eaLnBrk="1" fontAlgn="auto" latinLnBrk="0" hangingPunct="1">
              <a:lnSpc>
                <a:spcPct val="90000"/>
              </a:lnSpc>
              <a:spcBef>
                <a:spcPts val="1500"/>
              </a:spcBef>
              <a:spcAft>
                <a:spcPts val="0"/>
              </a:spcAft>
              <a:buClrTx/>
              <a:buSzTx/>
              <a:buFontTx/>
              <a:buNone/>
              <a:tabLst/>
              <a:defRPr/>
            </a:pPr>
            <a:r>
              <a:rPr lang="en-US"/>
              <a:t>05 Section Five</a:t>
            </a:r>
          </a:p>
        </p:txBody>
      </p:sp>
      <p:sp>
        <p:nvSpPr>
          <p:cNvPr id="12" name="TextBox 11">
            <a:extLst>
              <a:ext uri="{FF2B5EF4-FFF2-40B4-BE49-F238E27FC236}">
                <a16:creationId xmlns:a16="http://schemas.microsoft.com/office/drawing/2014/main" id="{F9BCFC44-224C-41F4-B5A3-991D16D2F8F6}"/>
              </a:ext>
            </a:extLst>
          </p:cNvPr>
          <p:cNvSpPr txBox="1"/>
          <p:nvPr/>
        </p:nvSpPr>
        <p:spPr>
          <a:xfrm>
            <a:off x="6791325" y="1027656"/>
            <a:ext cx="4239746" cy="477054"/>
          </a:xfrm>
          <a:prstGeom prst="rect">
            <a:avLst/>
          </a:prstGeom>
          <a:noFill/>
        </p:spPr>
        <p:txBody>
          <a:bodyPr wrap="square" rtlCol="0">
            <a:spAutoFit/>
          </a:bodyPr>
          <a:lstStyle/>
          <a:p>
            <a:pPr>
              <a:lnSpc>
                <a:spcPts val="3000"/>
              </a:lnSpc>
            </a:pPr>
            <a:r>
              <a:rPr lang="en-US" sz="3200" b="1">
                <a:solidFill>
                  <a:schemeClr val="tx1"/>
                </a:solidFill>
                <a:latin typeface="+mj-lt"/>
              </a:rPr>
              <a:t>Table of Contents</a:t>
            </a:r>
          </a:p>
        </p:txBody>
      </p:sp>
      <p:pic>
        <p:nvPicPr>
          <p:cNvPr id="16" name="Graphic 15">
            <a:extLst>
              <a:ext uri="{FF2B5EF4-FFF2-40B4-BE49-F238E27FC236}">
                <a16:creationId xmlns:a16="http://schemas.microsoft.com/office/drawing/2014/main" id="{07565FBE-936E-44A9-AD9A-3B6E10C2D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sp>
        <p:nvSpPr>
          <p:cNvPr id="11" name="Text Placeholder 4">
            <a:extLst>
              <a:ext uri="{FF2B5EF4-FFF2-40B4-BE49-F238E27FC236}">
                <a16:creationId xmlns:a16="http://schemas.microsoft.com/office/drawing/2014/main" id="{92672D83-D629-44E0-90B0-6FE0CD480C2A}"/>
              </a:ext>
            </a:extLst>
          </p:cNvPr>
          <p:cNvSpPr>
            <a:spLocks noGrp="1"/>
          </p:cNvSpPr>
          <p:nvPr>
            <p:ph type="body" sz="quarter" idx="12" hasCustomPrompt="1"/>
          </p:nvPr>
        </p:nvSpPr>
        <p:spPr>
          <a:xfrm>
            <a:off x="620713" y="6308725"/>
            <a:ext cx="1665288" cy="258763"/>
          </a:xfrm>
          <a:blipFill>
            <a:blip r:embed="rId4"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Box 6">
            <a:extLst>
              <a:ext uri="{FF2B5EF4-FFF2-40B4-BE49-F238E27FC236}">
                <a16:creationId xmlns:a16="http://schemas.microsoft.com/office/drawing/2014/main" id="{04A4573B-5E0B-44C2-A042-9DE0B89956AE}"/>
              </a:ext>
            </a:extLst>
          </p:cNvPr>
          <p:cNvSpPr txBox="1"/>
          <p:nvPr userDrawn="1"/>
        </p:nvSpPr>
        <p:spPr>
          <a:xfrm>
            <a:off x="6791325" y="1027656"/>
            <a:ext cx="4239746" cy="477054"/>
          </a:xfrm>
          <a:prstGeom prst="rect">
            <a:avLst/>
          </a:prstGeom>
          <a:noFill/>
        </p:spPr>
        <p:txBody>
          <a:bodyPr wrap="square" rtlCol="0">
            <a:spAutoFit/>
          </a:bodyPr>
          <a:lstStyle/>
          <a:p>
            <a:pPr>
              <a:lnSpc>
                <a:spcPts val="3000"/>
              </a:lnSpc>
            </a:pPr>
            <a:r>
              <a:rPr lang="en-US" sz="3200" b="1">
                <a:solidFill>
                  <a:schemeClr val="tx1"/>
                </a:solidFill>
                <a:latin typeface="+mj-lt"/>
              </a:rPr>
              <a:t>Table of Contents</a:t>
            </a:r>
          </a:p>
        </p:txBody>
      </p:sp>
      <p:pic>
        <p:nvPicPr>
          <p:cNvPr id="9" name="Graphic 8">
            <a:extLst>
              <a:ext uri="{FF2B5EF4-FFF2-40B4-BE49-F238E27FC236}">
                <a16:creationId xmlns:a16="http://schemas.microsoft.com/office/drawing/2014/main" id="{A398BD04-615B-4F5C-8ED3-9F0427BAB4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sp>
        <p:nvSpPr>
          <p:cNvPr id="10" name="Slide Number Placeholder 4">
            <a:extLst>
              <a:ext uri="{FF2B5EF4-FFF2-40B4-BE49-F238E27FC236}">
                <a16:creationId xmlns:a16="http://schemas.microsoft.com/office/drawing/2014/main" id="{1A937805-3376-4D52-BA62-546A720488E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88609300"/>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7A1B-00CC-0243-AC7A-2AF0C643A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5A50F1-6E3F-6B4E-BE78-362BA38BB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F8E3BF-E501-A04D-85BA-5482F64FB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425D77-2BFE-F346-AA76-88B06C4DCF9A}"/>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6" name="Footer Placeholder 5">
            <a:extLst>
              <a:ext uri="{FF2B5EF4-FFF2-40B4-BE49-F238E27FC236}">
                <a16:creationId xmlns:a16="http://schemas.microsoft.com/office/drawing/2014/main" id="{894EE1D6-8BD8-B449-AEEA-4DD309A87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39AB4-0ECB-DC45-924B-40C9742E6D20}"/>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16241229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415D-63E4-C147-892F-45C8800B3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E96586-BB64-7D49-92FD-154AB7DB66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0118C6-EC32-404F-8889-86341C014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6223E2-6DF8-4540-AC1C-4D5D9CDC30D6}"/>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6" name="Footer Placeholder 5">
            <a:extLst>
              <a:ext uri="{FF2B5EF4-FFF2-40B4-BE49-F238E27FC236}">
                <a16:creationId xmlns:a16="http://schemas.microsoft.com/office/drawing/2014/main" id="{33A06395-D80B-2041-996D-9271A3CB53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05148-2090-1540-8B4B-994ED7B2DA37}"/>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28866877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9A10-8F70-2947-A3BC-711D9954A1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ECE570-F09D-6047-84AB-39A2CADE5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CE09B-2CE5-3947-ACC8-F541A75AB050}"/>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9E3A996A-D8F8-CA4D-88C7-B1DE35B4D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37D9F0-677B-B047-AE5A-4B7102BCC7F2}"/>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1952339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69EC27-E248-1947-98D4-ACE605AFCB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CE2E7-B56F-4643-A48F-CD14391712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D47F59-304B-5E44-B8BA-7DF2EA326F21}"/>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DB5A9C86-AB5D-5149-BF7B-5C5A8CAAF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D5409A-CCCC-D648-A87D-9F11EADB5537}"/>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287023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500">
                <a:solidFill>
                  <a:schemeClr val="bg1"/>
                </a:solidFill>
              </a:defRPr>
            </a:lvl1pPr>
          </a:lstStyle>
          <a:p>
            <a:r>
              <a:rPr lang="en-US"/>
              <a:t>Click to Edit Section Title</a:t>
            </a:r>
          </a:p>
        </p:txBody>
      </p:sp>
      <p:pic>
        <p:nvPicPr>
          <p:cNvPr id="4" name="Graphic 3">
            <a:extLst>
              <a:ext uri="{FF2B5EF4-FFF2-40B4-BE49-F238E27FC236}">
                <a16:creationId xmlns:a16="http://schemas.microsoft.com/office/drawing/2014/main" id="{92D7BFB5-1E21-4C0B-B3C8-30736B20A184}"/>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5" name="Graphic 4">
            <a:extLst>
              <a:ext uri="{FF2B5EF4-FFF2-40B4-BE49-F238E27FC236}">
                <a16:creationId xmlns:a16="http://schemas.microsoft.com/office/drawing/2014/main" id="{00558B07-9EF9-4641-AF9F-48FE256CD2B1}"/>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7" name="Slide Number Placeholder 4">
            <a:extLst>
              <a:ext uri="{FF2B5EF4-FFF2-40B4-BE49-F238E27FC236}">
                <a16:creationId xmlns:a16="http://schemas.microsoft.com/office/drawing/2014/main" id="{6574AB62-0927-4643-BD1A-2956070DA62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17817316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043721-BBA8-A14E-95E4-ED7144203C5B}"/>
              </a:ext>
            </a:extLst>
          </p:cNvPr>
          <p:cNvSpPr>
            <a:spLocks noGrp="1"/>
          </p:cNvSpPr>
          <p:nvPr>
            <p:ph type="ctrTitle" hasCustomPrompt="1"/>
          </p:nvPr>
        </p:nvSpPr>
        <p:spPr>
          <a:xfrm>
            <a:off x="1524000" y="1398495"/>
            <a:ext cx="9144000" cy="2030505"/>
          </a:xfrm>
        </p:spPr>
        <p:txBody>
          <a:bodyPr anchor="b">
            <a:normAutofit/>
          </a:bodyPr>
          <a:lstStyle>
            <a:lvl1pPr algn="ctr">
              <a:defRPr sz="3500">
                <a:solidFill>
                  <a:schemeClr val="bg1"/>
                </a:solidFill>
              </a:defRPr>
            </a:lvl1pPr>
          </a:lstStyle>
          <a:p>
            <a:r>
              <a:rPr lang="en-US"/>
              <a:t>Click to Edit Section Title</a:t>
            </a:r>
          </a:p>
        </p:txBody>
      </p:sp>
      <p:sp>
        <p:nvSpPr>
          <p:cNvPr id="6" name="Subtitle 2">
            <a:extLst>
              <a:ext uri="{FF2B5EF4-FFF2-40B4-BE49-F238E27FC236}">
                <a16:creationId xmlns:a16="http://schemas.microsoft.com/office/drawing/2014/main" id="{904A001B-EF08-B941-B506-301C0CA607AD}"/>
              </a:ext>
            </a:extLst>
          </p:cNvPr>
          <p:cNvSpPr>
            <a:spLocks noGrp="1"/>
          </p:cNvSpPr>
          <p:nvPr>
            <p:ph type="subTitle" idx="1" hasCustomPrompt="1"/>
          </p:nvPr>
        </p:nvSpPr>
        <p:spPr>
          <a:xfrm>
            <a:off x="1524000" y="3489744"/>
            <a:ext cx="9144000" cy="1889866"/>
          </a:xfrm>
        </p:spPr>
        <p:txBody>
          <a:bodyPr>
            <a:norm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pic>
        <p:nvPicPr>
          <p:cNvPr id="5" name="Graphic 4">
            <a:extLst>
              <a:ext uri="{FF2B5EF4-FFF2-40B4-BE49-F238E27FC236}">
                <a16:creationId xmlns:a16="http://schemas.microsoft.com/office/drawing/2014/main" id="{9230991E-70AD-4B5B-956E-2D6C4FB6E482}"/>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C57833C2-63E0-4AF4-A89A-0D57355391CC}"/>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8" name="Slide Number Placeholder 4">
            <a:extLst>
              <a:ext uri="{FF2B5EF4-FFF2-40B4-BE49-F238E27FC236}">
                <a16:creationId xmlns:a16="http://schemas.microsoft.com/office/drawing/2014/main" id="{2D8689EE-D1D1-4914-A960-B25E6F372811}"/>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222954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000" b="0">
                <a:solidFill>
                  <a:schemeClr val="tx1"/>
                </a:solidFill>
              </a:defRPr>
            </a:lvl1pPr>
          </a:lstStyle>
          <a:p>
            <a:r>
              <a:rPr lang="en-US"/>
              <a:t>Click to Edit Sub-Section Title</a:t>
            </a:r>
          </a:p>
        </p:txBody>
      </p:sp>
      <p:pic>
        <p:nvPicPr>
          <p:cNvPr id="3" name="Graphic 2">
            <a:extLst>
              <a:ext uri="{FF2B5EF4-FFF2-40B4-BE49-F238E27FC236}">
                <a16:creationId xmlns:a16="http://schemas.microsoft.com/office/drawing/2014/main" id="{1112956E-0038-481F-A546-B0CDC1DE77D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F8131AFA-C709-4505-80EC-836C6FF42646}"/>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D88DA808-FC9D-49A7-8C26-EF576F593CB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7549466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ub-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000" b="0">
                <a:solidFill>
                  <a:schemeClr val="bg1"/>
                </a:solidFill>
              </a:defRPr>
            </a:lvl1pPr>
          </a:lstStyle>
          <a:p>
            <a:r>
              <a:rPr lang="en-US"/>
              <a:t>Click to Edit Sub-Section Title</a:t>
            </a:r>
          </a:p>
        </p:txBody>
      </p:sp>
      <p:pic>
        <p:nvPicPr>
          <p:cNvPr id="3" name="Graphic 2">
            <a:extLst>
              <a:ext uri="{FF2B5EF4-FFF2-40B4-BE49-F238E27FC236}">
                <a16:creationId xmlns:a16="http://schemas.microsoft.com/office/drawing/2014/main" id="{36B87B00-19CC-4B1F-A960-F5A08D354BBF}"/>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83ED11B7-C0CA-4E2F-837B-C6C6E872432A}"/>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70D40554-D9B4-45E4-9D0F-DEF8F1677ED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2439621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ub-Sec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000" b="0">
                <a:solidFill>
                  <a:schemeClr val="bg1"/>
                </a:solidFill>
              </a:defRPr>
            </a:lvl1pPr>
          </a:lstStyle>
          <a:p>
            <a:r>
              <a:rPr lang="en-US"/>
              <a:t>Click to Edit Sub-Section Title</a:t>
            </a:r>
          </a:p>
        </p:txBody>
      </p:sp>
      <p:pic>
        <p:nvPicPr>
          <p:cNvPr id="3" name="Graphic 2">
            <a:extLst>
              <a:ext uri="{FF2B5EF4-FFF2-40B4-BE49-F238E27FC236}">
                <a16:creationId xmlns:a16="http://schemas.microsoft.com/office/drawing/2014/main" id="{404FC4B3-C345-4576-A8B4-9554058A447B}"/>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7FB30113-47B7-49A0-B967-F3D5C8F1F223}"/>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0AF4A9F3-BA9C-4457-9A7E-6C0CBC2C24C9}"/>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639429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9F2946-F04F-054A-8C71-6D252C0DE739}"/>
              </a:ext>
            </a:extLst>
          </p:cNvPr>
          <p:cNvSpPr>
            <a:spLocks noGrp="1"/>
          </p:cNvSpPr>
          <p:nvPr>
            <p:ph type="title"/>
          </p:nvPr>
        </p:nvSpPr>
        <p:spPr>
          <a:xfrm>
            <a:off x="621010" y="681037"/>
            <a:ext cx="10949980" cy="604991"/>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6844D8BF-1EC1-654A-A609-F26DBC176DD8}"/>
              </a:ext>
            </a:extLst>
          </p:cNvPr>
          <p:cNvSpPr>
            <a:spLocks noGrp="1"/>
          </p:cNvSpPr>
          <p:nvPr>
            <p:ph type="body" idx="1"/>
          </p:nvPr>
        </p:nvSpPr>
        <p:spPr>
          <a:xfrm>
            <a:off x="621010" y="1649896"/>
            <a:ext cx="10949980" cy="43764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F450D483-65EC-4ABD-BE78-01C826B06EA4}"/>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423874208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40" r:id="rId11"/>
    <p:sldLayoutId id="2147483725" r:id="rId12"/>
    <p:sldLayoutId id="2147483726" r:id="rId13"/>
    <p:sldLayoutId id="2147483727" r:id="rId14"/>
    <p:sldLayoutId id="2147483729" r:id="rId15"/>
    <p:sldLayoutId id="2147483731" r:id="rId16"/>
    <p:sldLayoutId id="2147483741" r:id="rId17"/>
    <p:sldLayoutId id="2147483728" r:id="rId18"/>
    <p:sldLayoutId id="2147483743" r:id="rId19"/>
    <p:sldLayoutId id="2147483745" r:id="rId20"/>
    <p:sldLayoutId id="2147483730" r:id="rId21"/>
    <p:sldLayoutId id="2147483744" r:id="rId22"/>
    <p:sldLayoutId id="2147483732" r:id="rId23"/>
    <p:sldLayoutId id="2147483735" r:id="rId24"/>
    <p:sldLayoutId id="2147483733" r:id="rId25"/>
    <p:sldLayoutId id="2147483738" r:id="rId26"/>
    <p:sldLayoutId id="2147483739" r:id="rId27"/>
    <p:sldLayoutId id="2147483734" r:id="rId28"/>
    <p:sldLayoutId id="2147483736" r:id="rId29"/>
    <p:sldLayoutId id="2147483742" r:id="rId30"/>
    <p:sldLayoutId id="2147483737" r:id="rId31"/>
    <p:sldLayoutId id="2147483746" r:id="rId32"/>
  </p:sldLayoutIdLst>
  <p:transition spd="slow">
    <p:fade/>
  </p:transition>
  <p:hf hdr="0" ftr="0" dt="0"/>
  <p:txStyles>
    <p:titleStyle>
      <a:lvl1pPr algn="l" defTabSz="914400" rtl="0" eaLnBrk="1" latinLnBrk="0" hangingPunct="1">
        <a:lnSpc>
          <a:spcPct val="100000"/>
        </a:lnSpc>
        <a:spcBef>
          <a:spcPct val="0"/>
        </a:spcBef>
        <a:buNone/>
        <a:defRPr sz="3500" b="1"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1500"/>
        </a:spcBef>
        <a:buClr>
          <a:schemeClr val="bg2"/>
        </a:buClr>
        <a:buSzPct val="110000"/>
        <a:buFont typeface="Arial" panose="020B0604020202020204" pitchFamily="34" charset="0"/>
        <a:buChar char="•"/>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userDrawn="1">
          <p15:clr>
            <a:srgbClr val="F26B43"/>
          </p15:clr>
        </p15:guide>
        <p15:guide id="6" pos="3840" userDrawn="1">
          <p15:clr>
            <a:srgbClr val="F26B43"/>
          </p15:clr>
        </p15:guide>
        <p15:guide id="7" pos="144" userDrawn="1">
          <p15:clr>
            <a:srgbClr val="F26B43"/>
          </p15:clr>
        </p15:guide>
        <p15:guide id="8" pos="75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8E3F9-0073-044F-A695-0A030D08B6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38B4A0-2675-AC40-A900-F63C018C9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A029E5-A0C1-1340-A85C-3E9673F2B4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12345D97-1A80-564B-8038-A0B644174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BF79CF-544A-E748-883C-0F13C99BE4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D6696-762D-1941-BB40-F4CB7A65C321}" type="slidenum">
              <a:rPr lang="en-US" smtClean="0"/>
              <a:t>‹#›</a:t>
            </a:fld>
            <a:endParaRPr lang="en-US"/>
          </a:p>
        </p:txBody>
      </p:sp>
    </p:spTree>
    <p:extLst>
      <p:ext uri="{BB962C8B-B14F-4D97-AF65-F5344CB8AC3E}">
        <p14:creationId xmlns:p14="http://schemas.microsoft.com/office/powerpoint/2010/main" val="282667308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17" Type="http://schemas.openxmlformats.org/officeDocument/2006/relationships/image" Target="../media/image155.svg"/><Relationship Id="rId21" Type="http://schemas.openxmlformats.org/officeDocument/2006/relationships/image" Target="../media/image59.svg"/><Relationship Id="rId42" Type="http://schemas.openxmlformats.org/officeDocument/2006/relationships/image" Target="../media/image80.png"/><Relationship Id="rId63" Type="http://schemas.openxmlformats.org/officeDocument/2006/relationships/image" Target="../media/image101.svg"/><Relationship Id="rId84" Type="http://schemas.openxmlformats.org/officeDocument/2006/relationships/image" Target="../media/image122.png"/><Relationship Id="rId138" Type="http://schemas.openxmlformats.org/officeDocument/2006/relationships/image" Target="../media/image176.png"/><Relationship Id="rId107" Type="http://schemas.openxmlformats.org/officeDocument/2006/relationships/image" Target="../media/image145.svg"/><Relationship Id="rId11" Type="http://schemas.openxmlformats.org/officeDocument/2006/relationships/image" Target="../media/image49.svg"/><Relationship Id="rId32" Type="http://schemas.openxmlformats.org/officeDocument/2006/relationships/image" Target="../media/image70.png"/><Relationship Id="rId53" Type="http://schemas.openxmlformats.org/officeDocument/2006/relationships/image" Target="../media/image91.svg"/><Relationship Id="rId74" Type="http://schemas.openxmlformats.org/officeDocument/2006/relationships/image" Target="../media/image112.png"/><Relationship Id="rId128" Type="http://schemas.openxmlformats.org/officeDocument/2006/relationships/image" Target="../media/image166.png"/><Relationship Id="rId149" Type="http://schemas.openxmlformats.org/officeDocument/2006/relationships/image" Target="../media/image187.svg"/><Relationship Id="rId5" Type="http://schemas.openxmlformats.org/officeDocument/2006/relationships/image" Target="../media/image43.svg"/><Relationship Id="rId95" Type="http://schemas.openxmlformats.org/officeDocument/2006/relationships/image" Target="../media/image133.svg"/><Relationship Id="rId22" Type="http://schemas.openxmlformats.org/officeDocument/2006/relationships/image" Target="../media/image60.png"/><Relationship Id="rId43" Type="http://schemas.openxmlformats.org/officeDocument/2006/relationships/image" Target="../media/image81.svg"/><Relationship Id="rId64" Type="http://schemas.openxmlformats.org/officeDocument/2006/relationships/image" Target="../media/image102.png"/><Relationship Id="rId118" Type="http://schemas.openxmlformats.org/officeDocument/2006/relationships/image" Target="../media/image156.png"/><Relationship Id="rId139" Type="http://schemas.openxmlformats.org/officeDocument/2006/relationships/image" Target="../media/image177.svg"/><Relationship Id="rId80" Type="http://schemas.openxmlformats.org/officeDocument/2006/relationships/image" Target="../media/image118.png"/><Relationship Id="rId85" Type="http://schemas.openxmlformats.org/officeDocument/2006/relationships/image" Target="../media/image123.svg"/><Relationship Id="rId150" Type="http://schemas.openxmlformats.org/officeDocument/2006/relationships/image" Target="../media/image188.png"/><Relationship Id="rId155" Type="http://schemas.openxmlformats.org/officeDocument/2006/relationships/image" Target="../media/image193.svg"/><Relationship Id="rId12" Type="http://schemas.openxmlformats.org/officeDocument/2006/relationships/image" Target="../media/image50.png"/><Relationship Id="rId17" Type="http://schemas.openxmlformats.org/officeDocument/2006/relationships/image" Target="../media/image55.svg"/><Relationship Id="rId33" Type="http://schemas.openxmlformats.org/officeDocument/2006/relationships/image" Target="../media/image71.svg"/><Relationship Id="rId38" Type="http://schemas.openxmlformats.org/officeDocument/2006/relationships/image" Target="../media/image76.png"/><Relationship Id="rId59" Type="http://schemas.openxmlformats.org/officeDocument/2006/relationships/image" Target="../media/image97.svg"/><Relationship Id="rId103" Type="http://schemas.openxmlformats.org/officeDocument/2006/relationships/image" Target="../media/image141.svg"/><Relationship Id="rId108" Type="http://schemas.openxmlformats.org/officeDocument/2006/relationships/image" Target="../media/image146.png"/><Relationship Id="rId124" Type="http://schemas.openxmlformats.org/officeDocument/2006/relationships/image" Target="../media/image162.png"/><Relationship Id="rId129" Type="http://schemas.openxmlformats.org/officeDocument/2006/relationships/image" Target="../media/image167.svg"/><Relationship Id="rId54" Type="http://schemas.openxmlformats.org/officeDocument/2006/relationships/image" Target="../media/image92.png"/><Relationship Id="rId70" Type="http://schemas.openxmlformats.org/officeDocument/2006/relationships/image" Target="../media/image108.png"/><Relationship Id="rId75" Type="http://schemas.openxmlformats.org/officeDocument/2006/relationships/image" Target="../media/image113.svg"/><Relationship Id="rId91" Type="http://schemas.openxmlformats.org/officeDocument/2006/relationships/image" Target="../media/image129.svg"/><Relationship Id="rId96" Type="http://schemas.openxmlformats.org/officeDocument/2006/relationships/image" Target="../media/image134.png"/><Relationship Id="rId140" Type="http://schemas.openxmlformats.org/officeDocument/2006/relationships/image" Target="../media/image178.png"/><Relationship Id="rId145" Type="http://schemas.openxmlformats.org/officeDocument/2006/relationships/image" Target="../media/image183.svg"/><Relationship Id="rId1" Type="http://schemas.openxmlformats.org/officeDocument/2006/relationships/slideLayout" Target="../slideLayouts/slideLayout29.xml"/><Relationship Id="rId6" Type="http://schemas.openxmlformats.org/officeDocument/2006/relationships/image" Target="../media/image44.png"/><Relationship Id="rId23" Type="http://schemas.openxmlformats.org/officeDocument/2006/relationships/image" Target="../media/image61.svg"/><Relationship Id="rId28" Type="http://schemas.openxmlformats.org/officeDocument/2006/relationships/image" Target="../media/image66.png"/><Relationship Id="rId49" Type="http://schemas.openxmlformats.org/officeDocument/2006/relationships/image" Target="../media/image87.svg"/><Relationship Id="rId114" Type="http://schemas.openxmlformats.org/officeDocument/2006/relationships/image" Target="../media/image152.png"/><Relationship Id="rId119" Type="http://schemas.openxmlformats.org/officeDocument/2006/relationships/image" Target="../media/image157.svg"/><Relationship Id="rId44" Type="http://schemas.openxmlformats.org/officeDocument/2006/relationships/image" Target="../media/image82.png"/><Relationship Id="rId60" Type="http://schemas.openxmlformats.org/officeDocument/2006/relationships/image" Target="../media/image98.png"/><Relationship Id="rId65" Type="http://schemas.openxmlformats.org/officeDocument/2006/relationships/image" Target="../media/image103.svg"/><Relationship Id="rId81" Type="http://schemas.openxmlformats.org/officeDocument/2006/relationships/image" Target="../media/image119.svg"/><Relationship Id="rId86" Type="http://schemas.openxmlformats.org/officeDocument/2006/relationships/image" Target="../media/image124.png"/><Relationship Id="rId130" Type="http://schemas.openxmlformats.org/officeDocument/2006/relationships/image" Target="../media/image168.png"/><Relationship Id="rId135" Type="http://schemas.openxmlformats.org/officeDocument/2006/relationships/image" Target="../media/image173.svg"/><Relationship Id="rId151" Type="http://schemas.openxmlformats.org/officeDocument/2006/relationships/image" Target="../media/image189.svg"/><Relationship Id="rId156" Type="http://schemas.openxmlformats.org/officeDocument/2006/relationships/image" Target="../media/image194.png"/><Relationship Id="rId13" Type="http://schemas.openxmlformats.org/officeDocument/2006/relationships/image" Target="../media/image51.svg"/><Relationship Id="rId18" Type="http://schemas.openxmlformats.org/officeDocument/2006/relationships/image" Target="../media/image56.png"/><Relationship Id="rId39" Type="http://schemas.openxmlformats.org/officeDocument/2006/relationships/image" Target="../media/image77.svg"/><Relationship Id="rId109" Type="http://schemas.openxmlformats.org/officeDocument/2006/relationships/image" Target="../media/image147.svg"/><Relationship Id="rId34" Type="http://schemas.openxmlformats.org/officeDocument/2006/relationships/image" Target="../media/image72.png"/><Relationship Id="rId50" Type="http://schemas.openxmlformats.org/officeDocument/2006/relationships/image" Target="../media/image88.png"/><Relationship Id="rId55" Type="http://schemas.openxmlformats.org/officeDocument/2006/relationships/image" Target="../media/image93.svg"/><Relationship Id="rId76" Type="http://schemas.openxmlformats.org/officeDocument/2006/relationships/image" Target="../media/image114.png"/><Relationship Id="rId97" Type="http://schemas.openxmlformats.org/officeDocument/2006/relationships/image" Target="../media/image135.svg"/><Relationship Id="rId104" Type="http://schemas.openxmlformats.org/officeDocument/2006/relationships/image" Target="../media/image142.png"/><Relationship Id="rId120" Type="http://schemas.openxmlformats.org/officeDocument/2006/relationships/image" Target="../media/image158.png"/><Relationship Id="rId125" Type="http://schemas.openxmlformats.org/officeDocument/2006/relationships/image" Target="../media/image163.svg"/><Relationship Id="rId141" Type="http://schemas.openxmlformats.org/officeDocument/2006/relationships/image" Target="../media/image179.svg"/><Relationship Id="rId146" Type="http://schemas.openxmlformats.org/officeDocument/2006/relationships/image" Target="../media/image184.png"/><Relationship Id="rId7" Type="http://schemas.openxmlformats.org/officeDocument/2006/relationships/image" Target="../media/image45.svg"/><Relationship Id="rId71" Type="http://schemas.openxmlformats.org/officeDocument/2006/relationships/image" Target="../media/image109.svg"/><Relationship Id="rId92" Type="http://schemas.openxmlformats.org/officeDocument/2006/relationships/image" Target="../media/image130.png"/><Relationship Id="rId2" Type="http://schemas.openxmlformats.org/officeDocument/2006/relationships/image" Target="../media/image40.png"/><Relationship Id="rId29" Type="http://schemas.openxmlformats.org/officeDocument/2006/relationships/image" Target="../media/image67.svg"/><Relationship Id="rId24" Type="http://schemas.openxmlformats.org/officeDocument/2006/relationships/image" Target="../media/image62.png"/><Relationship Id="rId40" Type="http://schemas.openxmlformats.org/officeDocument/2006/relationships/image" Target="../media/image78.png"/><Relationship Id="rId45" Type="http://schemas.openxmlformats.org/officeDocument/2006/relationships/image" Target="../media/image83.svg"/><Relationship Id="rId66" Type="http://schemas.openxmlformats.org/officeDocument/2006/relationships/image" Target="../media/image104.png"/><Relationship Id="rId87" Type="http://schemas.openxmlformats.org/officeDocument/2006/relationships/image" Target="../media/image125.svg"/><Relationship Id="rId110" Type="http://schemas.openxmlformats.org/officeDocument/2006/relationships/image" Target="../media/image148.png"/><Relationship Id="rId115" Type="http://schemas.openxmlformats.org/officeDocument/2006/relationships/image" Target="../media/image153.svg"/><Relationship Id="rId131" Type="http://schemas.openxmlformats.org/officeDocument/2006/relationships/image" Target="../media/image169.svg"/><Relationship Id="rId136" Type="http://schemas.openxmlformats.org/officeDocument/2006/relationships/image" Target="../media/image174.png"/><Relationship Id="rId157" Type="http://schemas.openxmlformats.org/officeDocument/2006/relationships/image" Target="../media/image195.svg"/><Relationship Id="rId61" Type="http://schemas.openxmlformats.org/officeDocument/2006/relationships/image" Target="../media/image99.svg"/><Relationship Id="rId82" Type="http://schemas.openxmlformats.org/officeDocument/2006/relationships/image" Target="../media/image120.png"/><Relationship Id="rId152" Type="http://schemas.openxmlformats.org/officeDocument/2006/relationships/image" Target="../media/image190.png"/><Relationship Id="rId19" Type="http://schemas.openxmlformats.org/officeDocument/2006/relationships/image" Target="../media/image57.svg"/><Relationship Id="rId14" Type="http://schemas.openxmlformats.org/officeDocument/2006/relationships/image" Target="../media/image52.png"/><Relationship Id="rId30" Type="http://schemas.openxmlformats.org/officeDocument/2006/relationships/image" Target="../media/image68.png"/><Relationship Id="rId35" Type="http://schemas.openxmlformats.org/officeDocument/2006/relationships/image" Target="../media/image73.svg"/><Relationship Id="rId56" Type="http://schemas.openxmlformats.org/officeDocument/2006/relationships/image" Target="../media/image94.png"/><Relationship Id="rId77" Type="http://schemas.openxmlformats.org/officeDocument/2006/relationships/image" Target="../media/image115.svg"/><Relationship Id="rId100" Type="http://schemas.openxmlformats.org/officeDocument/2006/relationships/image" Target="../media/image138.png"/><Relationship Id="rId105" Type="http://schemas.openxmlformats.org/officeDocument/2006/relationships/image" Target="../media/image143.svg"/><Relationship Id="rId126" Type="http://schemas.openxmlformats.org/officeDocument/2006/relationships/image" Target="../media/image164.png"/><Relationship Id="rId147" Type="http://schemas.openxmlformats.org/officeDocument/2006/relationships/image" Target="../media/image185.svg"/><Relationship Id="rId8" Type="http://schemas.openxmlformats.org/officeDocument/2006/relationships/image" Target="../media/image46.png"/><Relationship Id="rId51" Type="http://schemas.openxmlformats.org/officeDocument/2006/relationships/image" Target="../media/image89.svg"/><Relationship Id="rId72" Type="http://schemas.openxmlformats.org/officeDocument/2006/relationships/image" Target="../media/image110.png"/><Relationship Id="rId93" Type="http://schemas.openxmlformats.org/officeDocument/2006/relationships/image" Target="../media/image131.svg"/><Relationship Id="rId98" Type="http://schemas.openxmlformats.org/officeDocument/2006/relationships/image" Target="../media/image136.png"/><Relationship Id="rId121" Type="http://schemas.openxmlformats.org/officeDocument/2006/relationships/image" Target="../media/image159.svg"/><Relationship Id="rId142" Type="http://schemas.openxmlformats.org/officeDocument/2006/relationships/image" Target="../media/image180.png"/><Relationship Id="rId3" Type="http://schemas.openxmlformats.org/officeDocument/2006/relationships/image" Target="../media/image41.svg"/><Relationship Id="rId25" Type="http://schemas.openxmlformats.org/officeDocument/2006/relationships/image" Target="../media/image63.svg"/><Relationship Id="rId46" Type="http://schemas.openxmlformats.org/officeDocument/2006/relationships/image" Target="../media/image84.png"/><Relationship Id="rId67" Type="http://schemas.openxmlformats.org/officeDocument/2006/relationships/image" Target="../media/image105.svg"/><Relationship Id="rId116" Type="http://schemas.openxmlformats.org/officeDocument/2006/relationships/image" Target="../media/image154.png"/><Relationship Id="rId137" Type="http://schemas.openxmlformats.org/officeDocument/2006/relationships/image" Target="../media/image175.svg"/><Relationship Id="rId20" Type="http://schemas.openxmlformats.org/officeDocument/2006/relationships/image" Target="../media/image58.png"/><Relationship Id="rId41" Type="http://schemas.openxmlformats.org/officeDocument/2006/relationships/image" Target="../media/image79.svg"/><Relationship Id="rId62" Type="http://schemas.openxmlformats.org/officeDocument/2006/relationships/image" Target="../media/image100.png"/><Relationship Id="rId83" Type="http://schemas.openxmlformats.org/officeDocument/2006/relationships/image" Target="../media/image121.svg"/><Relationship Id="rId88" Type="http://schemas.openxmlformats.org/officeDocument/2006/relationships/image" Target="../media/image126.png"/><Relationship Id="rId111" Type="http://schemas.openxmlformats.org/officeDocument/2006/relationships/image" Target="../media/image149.svg"/><Relationship Id="rId132" Type="http://schemas.openxmlformats.org/officeDocument/2006/relationships/image" Target="../media/image170.png"/><Relationship Id="rId153" Type="http://schemas.openxmlformats.org/officeDocument/2006/relationships/image" Target="../media/image191.svg"/><Relationship Id="rId15" Type="http://schemas.openxmlformats.org/officeDocument/2006/relationships/image" Target="../media/image53.svg"/><Relationship Id="rId36" Type="http://schemas.openxmlformats.org/officeDocument/2006/relationships/image" Target="../media/image74.png"/><Relationship Id="rId57" Type="http://schemas.openxmlformats.org/officeDocument/2006/relationships/image" Target="../media/image95.svg"/><Relationship Id="rId106" Type="http://schemas.openxmlformats.org/officeDocument/2006/relationships/image" Target="../media/image144.png"/><Relationship Id="rId127" Type="http://schemas.openxmlformats.org/officeDocument/2006/relationships/image" Target="../media/image165.svg"/><Relationship Id="rId10" Type="http://schemas.openxmlformats.org/officeDocument/2006/relationships/image" Target="../media/image48.png"/><Relationship Id="rId31" Type="http://schemas.openxmlformats.org/officeDocument/2006/relationships/image" Target="../media/image69.svg"/><Relationship Id="rId52" Type="http://schemas.openxmlformats.org/officeDocument/2006/relationships/image" Target="../media/image90.png"/><Relationship Id="rId73" Type="http://schemas.openxmlformats.org/officeDocument/2006/relationships/image" Target="../media/image111.svg"/><Relationship Id="rId78" Type="http://schemas.openxmlformats.org/officeDocument/2006/relationships/image" Target="../media/image116.png"/><Relationship Id="rId94" Type="http://schemas.openxmlformats.org/officeDocument/2006/relationships/image" Target="../media/image132.png"/><Relationship Id="rId99" Type="http://schemas.openxmlformats.org/officeDocument/2006/relationships/image" Target="../media/image137.svg"/><Relationship Id="rId101" Type="http://schemas.openxmlformats.org/officeDocument/2006/relationships/image" Target="../media/image139.svg"/><Relationship Id="rId122" Type="http://schemas.openxmlformats.org/officeDocument/2006/relationships/image" Target="../media/image160.png"/><Relationship Id="rId143" Type="http://schemas.openxmlformats.org/officeDocument/2006/relationships/image" Target="../media/image181.svg"/><Relationship Id="rId148" Type="http://schemas.openxmlformats.org/officeDocument/2006/relationships/image" Target="../media/image186.png"/><Relationship Id="rId4" Type="http://schemas.openxmlformats.org/officeDocument/2006/relationships/image" Target="../media/image42.png"/><Relationship Id="rId9" Type="http://schemas.openxmlformats.org/officeDocument/2006/relationships/image" Target="../media/image47.svg"/><Relationship Id="rId26" Type="http://schemas.openxmlformats.org/officeDocument/2006/relationships/image" Target="../media/image64.png"/><Relationship Id="rId47" Type="http://schemas.openxmlformats.org/officeDocument/2006/relationships/image" Target="../media/image85.svg"/><Relationship Id="rId68" Type="http://schemas.openxmlformats.org/officeDocument/2006/relationships/image" Target="../media/image106.png"/><Relationship Id="rId89" Type="http://schemas.openxmlformats.org/officeDocument/2006/relationships/image" Target="../media/image127.svg"/><Relationship Id="rId112" Type="http://schemas.openxmlformats.org/officeDocument/2006/relationships/image" Target="../media/image150.png"/><Relationship Id="rId133" Type="http://schemas.openxmlformats.org/officeDocument/2006/relationships/image" Target="../media/image171.svg"/><Relationship Id="rId154" Type="http://schemas.openxmlformats.org/officeDocument/2006/relationships/image" Target="../media/image192.png"/><Relationship Id="rId16" Type="http://schemas.openxmlformats.org/officeDocument/2006/relationships/image" Target="../media/image54.png"/><Relationship Id="rId37" Type="http://schemas.openxmlformats.org/officeDocument/2006/relationships/image" Target="../media/image75.svg"/><Relationship Id="rId58" Type="http://schemas.openxmlformats.org/officeDocument/2006/relationships/image" Target="../media/image96.png"/><Relationship Id="rId79" Type="http://schemas.openxmlformats.org/officeDocument/2006/relationships/image" Target="../media/image117.svg"/><Relationship Id="rId102" Type="http://schemas.openxmlformats.org/officeDocument/2006/relationships/image" Target="../media/image140.png"/><Relationship Id="rId123" Type="http://schemas.openxmlformats.org/officeDocument/2006/relationships/image" Target="../media/image161.svg"/><Relationship Id="rId144" Type="http://schemas.openxmlformats.org/officeDocument/2006/relationships/image" Target="../media/image182.png"/><Relationship Id="rId90" Type="http://schemas.openxmlformats.org/officeDocument/2006/relationships/image" Target="../media/image128.png"/><Relationship Id="rId27" Type="http://schemas.openxmlformats.org/officeDocument/2006/relationships/image" Target="../media/image65.svg"/><Relationship Id="rId48" Type="http://schemas.openxmlformats.org/officeDocument/2006/relationships/image" Target="../media/image86.png"/><Relationship Id="rId69" Type="http://schemas.openxmlformats.org/officeDocument/2006/relationships/image" Target="../media/image107.svg"/><Relationship Id="rId113" Type="http://schemas.openxmlformats.org/officeDocument/2006/relationships/image" Target="../media/image151.svg"/><Relationship Id="rId134" Type="http://schemas.openxmlformats.org/officeDocument/2006/relationships/image" Target="../media/image172.png"/></Relationships>
</file>

<file path=ppt/slides/_rels/slide39.xml.rels><?xml version="1.0" encoding="UTF-8" standalone="yes"?>
<Relationships xmlns="http://schemas.openxmlformats.org/package/2006/relationships"><Relationship Id="rId117" Type="http://schemas.openxmlformats.org/officeDocument/2006/relationships/image" Target="../media/image311.svg"/><Relationship Id="rId21" Type="http://schemas.openxmlformats.org/officeDocument/2006/relationships/image" Target="../media/image215.svg"/><Relationship Id="rId42" Type="http://schemas.openxmlformats.org/officeDocument/2006/relationships/image" Target="../media/image236.png"/><Relationship Id="rId63" Type="http://schemas.openxmlformats.org/officeDocument/2006/relationships/image" Target="../media/image257.svg"/><Relationship Id="rId84" Type="http://schemas.openxmlformats.org/officeDocument/2006/relationships/image" Target="../media/image278.png"/><Relationship Id="rId138" Type="http://schemas.openxmlformats.org/officeDocument/2006/relationships/image" Target="../media/image332.png"/><Relationship Id="rId107" Type="http://schemas.openxmlformats.org/officeDocument/2006/relationships/image" Target="../media/image301.svg"/><Relationship Id="rId11" Type="http://schemas.openxmlformats.org/officeDocument/2006/relationships/image" Target="../media/image205.svg"/><Relationship Id="rId32" Type="http://schemas.openxmlformats.org/officeDocument/2006/relationships/image" Target="../media/image226.png"/><Relationship Id="rId53" Type="http://schemas.openxmlformats.org/officeDocument/2006/relationships/image" Target="../media/image247.svg"/><Relationship Id="rId74" Type="http://schemas.openxmlformats.org/officeDocument/2006/relationships/image" Target="../media/image268.png"/><Relationship Id="rId128" Type="http://schemas.openxmlformats.org/officeDocument/2006/relationships/image" Target="../media/image322.png"/><Relationship Id="rId149" Type="http://schemas.openxmlformats.org/officeDocument/2006/relationships/image" Target="../media/image343.svg"/><Relationship Id="rId5" Type="http://schemas.openxmlformats.org/officeDocument/2006/relationships/image" Target="../media/image199.svg"/><Relationship Id="rId95" Type="http://schemas.openxmlformats.org/officeDocument/2006/relationships/image" Target="../media/image289.svg"/><Relationship Id="rId22" Type="http://schemas.openxmlformats.org/officeDocument/2006/relationships/image" Target="../media/image216.png"/><Relationship Id="rId43" Type="http://schemas.openxmlformats.org/officeDocument/2006/relationships/image" Target="../media/image237.svg"/><Relationship Id="rId64" Type="http://schemas.openxmlformats.org/officeDocument/2006/relationships/image" Target="../media/image258.png"/><Relationship Id="rId118" Type="http://schemas.openxmlformats.org/officeDocument/2006/relationships/image" Target="../media/image312.png"/><Relationship Id="rId139" Type="http://schemas.openxmlformats.org/officeDocument/2006/relationships/image" Target="../media/image333.svg"/><Relationship Id="rId80" Type="http://schemas.openxmlformats.org/officeDocument/2006/relationships/image" Target="../media/image274.png"/><Relationship Id="rId85" Type="http://schemas.openxmlformats.org/officeDocument/2006/relationships/image" Target="../media/image279.svg"/><Relationship Id="rId150" Type="http://schemas.openxmlformats.org/officeDocument/2006/relationships/image" Target="../media/image344.png"/><Relationship Id="rId155" Type="http://schemas.openxmlformats.org/officeDocument/2006/relationships/image" Target="../media/image349.svg"/><Relationship Id="rId12" Type="http://schemas.openxmlformats.org/officeDocument/2006/relationships/image" Target="../media/image206.png"/><Relationship Id="rId17" Type="http://schemas.openxmlformats.org/officeDocument/2006/relationships/image" Target="../media/image211.svg"/><Relationship Id="rId33" Type="http://schemas.openxmlformats.org/officeDocument/2006/relationships/image" Target="../media/image227.svg"/><Relationship Id="rId38" Type="http://schemas.openxmlformats.org/officeDocument/2006/relationships/image" Target="../media/image232.png"/><Relationship Id="rId59" Type="http://schemas.openxmlformats.org/officeDocument/2006/relationships/image" Target="../media/image253.svg"/><Relationship Id="rId103" Type="http://schemas.openxmlformats.org/officeDocument/2006/relationships/image" Target="../media/image297.svg"/><Relationship Id="rId108" Type="http://schemas.openxmlformats.org/officeDocument/2006/relationships/image" Target="../media/image302.png"/><Relationship Id="rId124" Type="http://schemas.openxmlformats.org/officeDocument/2006/relationships/image" Target="../media/image318.png"/><Relationship Id="rId129" Type="http://schemas.openxmlformats.org/officeDocument/2006/relationships/image" Target="../media/image323.svg"/><Relationship Id="rId54" Type="http://schemas.openxmlformats.org/officeDocument/2006/relationships/image" Target="../media/image248.png"/><Relationship Id="rId70" Type="http://schemas.openxmlformats.org/officeDocument/2006/relationships/image" Target="../media/image264.png"/><Relationship Id="rId75" Type="http://schemas.openxmlformats.org/officeDocument/2006/relationships/image" Target="../media/image269.svg"/><Relationship Id="rId91" Type="http://schemas.openxmlformats.org/officeDocument/2006/relationships/image" Target="../media/image285.svg"/><Relationship Id="rId96" Type="http://schemas.openxmlformats.org/officeDocument/2006/relationships/image" Target="../media/image290.png"/><Relationship Id="rId140" Type="http://schemas.openxmlformats.org/officeDocument/2006/relationships/image" Target="../media/image334.png"/><Relationship Id="rId145" Type="http://schemas.openxmlformats.org/officeDocument/2006/relationships/image" Target="../media/image339.svg"/><Relationship Id="rId1" Type="http://schemas.openxmlformats.org/officeDocument/2006/relationships/slideLayout" Target="../slideLayouts/slideLayout15.xml"/><Relationship Id="rId6" Type="http://schemas.openxmlformats.org/officeDocument/2006/relationships/image" Target="../media/image200.png"/><Relationship Id="rId23" Type="http://schemas.openxmlformats.org/officeDocument/2006/relationships/image" Target="../media/image217.svg"/><Relationship Id="rId28" Type="http://schemas.openxmlformats.org/officeDocument/2006/relationships/image" Target="../media/image222.png"/><Relationship Id="rId49" Type="http://schemas.openxmlformats.org/officeDocument/2006/relationships/image" Target="../media/image243.svg"/><Relationship Id="rId114" Type="http://schemas.openxmlformats.org/officeDocument/2006/relationships/image" Target="../media/image308.png"/><Relationship Id="rId119" Type="http://schemas.openxmlformats.org/officeDocument/2006/relationships/image" Target="../media/image313.svg"/><Relationship Id="rId44" Type="http://schemas.openxmlformats.org/officeDocument/2006/relationships/image" Target="../media/image238.png"/><Relationship Id="rId60" Type="http://schemas.openxmlformats.org/officeDocument/2006/relationships/image" Target="../media/image254.png"/><Relationship Id="rId65" Type="http://schemas.openxmlformats.org/officeDocument/2006/relationships/image" Target="../media/image259.svg"/><Relationship Id="rId81" Type="http://schemas.openxmlformats.org/officeDocument/2006/relationships/image" Target="../media/image275.svg"/><Relationship Id="rId86" Type="http://schemas.openxmlformats.org/officeDocument/2006/relationships/image" Target="../media/image280.png"/><Relationship Id="rId130" Type="http://schemas.openxmlformats.org/officeDocument/2006/relationships/image" Target="../media/image324.png"/><Relationship Id="rId135" Type="http://schemas.openxmlformats.org/officeDocument/2006/relationships/image" Target="../media/image329.svg"/><Relationship Id="rId151" Type="http://schemas.openxmlformats.org/officeDocument/2006/relationships/image" Target="../media/image345.svg"/><Relationship Id="rId156" Type="http://schemas.openxmlformats.org/officeDocument/2006/relationships/image" Target="../media/image350.png"/><Relationship Id="rId13" Type="http://schemas.openxmlformats.org/officeDocument/2006/relationships/image" Target="../media/image207.svg"/><Relationship Id="rId18" Type="http://schemas.openxmlformats.org/officeDocument/2006/relationships/image" Target="../media/image212.png"/><Relationship Id="rId39" Type="http://schemas.openxmlformats.org/officeDocument/2006/relationships/image" Target="../media/image233.svg"/><Relationship Id="rId109" Type="http://schemas.openxmlformats.org/officeDocument/2006/relationships/image" Target="../media/image303.svg"/><Relationship Id="rId34" Type="http://schemas.openxmlformats.org/officeDocument/2006/relationships/image" Target="../media/image228.png"/><Relationship Id="rId50" Type="http://schemas.openxmlformats.org/officeDocument/2006/relationships/image" Target="../media/image244.png"/><Relationship Id="rId55" Type="http://schemas.openxmlformats.org/officeDocument/2006/relationships/image" Target="../media/image249.svg"/><Relationship Id="rId76" Type="http://schemas.openxmlformats.org/officeDocument/2006/relationships/image" Target="../media/image270.png"/><Relationship Id="rId97" Type="http://schemas.openxmlformats.org/officeDocument/2006/relationships/image" Target="../media/image291.svg"/><Relationship Id="rId104" Type="http://schemas.openxmlformats.org/officeDocument/2006/relationships/image" Target="../media/image298.png"/><Relationship Id="rId120" Type="http://schemas.openxmlformats.org/officeDocument/2006/relationships/image" Target="../media/image314.png"/><Relationship Id="rId125" Type="http://schemas.openxmlformats.org/officeDocument/2006/relationships/image" Target="../media/image319.svg"/><Relationship Id="rId141" Type="http://schemas.openxmlformats.org/officeDocument/2006/relationships/image" Target="../media/image335.svg"/><Relationship Id="rId146" Type="http://schemas.openxmlformats.org/officeDocument/2006/relationships/image" Target="../media/image340.png"/><Relationship Id="rId7" Type="http://schemas.openxmlformats.org/officeDocument/2006/relationships/image" Target="../media/image201.svg"/><Relationship Id="rId71" Type="http://schemas.openxmlformats.org/officeDocument/2006/relationships/image" Target="../media/image265.svg"/><Relationship Id="rId92" Type="http://schemas.openxmlformats.org/officeDocument/2006/relationships/image" Target="../media/image286.png"/><Relationship Id="rId2" Type="http://schemas.openxmlformats.org/officeDocument/2006/relationships/image" Target="../media/image196.png"/><Relationship Id="rId29" Type="http://schemas.openxmlformats.org/officeDocument/2006/relationships/image" Target="../media/image223.svg"/><Relationship Id="rId24" Type="http://schemas.openxmlformats.org/officeDocument/2006/relationships/image" Target="../media/image218.png"/><Relationship Id="rId40" Type="http://schemas.openxmlformats.org/officeDocument/2006/relationships/image" Target="../media/image234.png"/><Relationship Id="rId45" Type="http://schemas.openxmlformats.org/officeDocument/2006/relationships/image" Target="../media/image239.svg"/><Relationship Id="rId66" Type="http://schemas.openxmlformats.org/officeDocument/2006/relationships/image" Target="../media/image260.png"/><Relationship Id="rId87" Type="http://schemas.openxmlformats.org/officeDocument/2006/relationships/image" Target="../media/image281.svg"/><Relationship Id="rId110" Type="http://schemas.openxmlformats.org/officeDocument/2006/relationships/image" Target="../media/image304.png"/><Relationship Id="rId115" Type="http://schemas.openxmlformats.org/officeDocument/2006/relationships/image" Target="../media/image309.svg"/><Relationship Id="rId131" Type="http://schemas.openxmlformats.org/officeDocument/2006/relationships/image" Target="../media/image325.svg"/><Relationship Id="rId136" Type="http://schemas.openxmlformats.org/officeDocument/2006/relationships/image" Target="../media/image330.png"/><Relationship Id="rId157" Type="http://schemas.openxmlformats.org/officeDocument/2006/relationships/image" Target="../media/image351.svg"/><Relationship Id="rId61" Type="http://schemas.openxmlformats.org/officeDocument/2006/relationships/image" Target="../media/image255.svg"/><Relationship Id="rId82" Type="http://schemas.openxmlformats.org/officeDocument/2006/relationships/image" Target="../media/image276.png"/><Relationship Id="rId152" Type="http://schemas.openxmlformats.org/officeDocument/2006/relationships/image" Target="../media/image346.png"/><Relationship Id="rId19" Type="http://schemas.openxmlformats.org/officeDocument/2006/relationships/image" Target="../media/image213.svg"/><Relationship Id="rId14" Type="http://schemas.openxmlformats.org/officeDocument/2006/relationships/image" Target="../media/image208.png"/><Relationship Id="rId30" Type="http://schemas.openxmlformats.org/officeDocument/2006/relationships/image" Target="../media/image224.png"/><Relationship Id="rId35" Type="http://schemas.openxmlformats.org/officeDocument/2006/relationships/image" Target="../media/image229.svg"/><Relationship Id="rId56" Type="http://schemas.openxmlformats.org/officeDocument/2006/relationships/image" Target="../media/image250.png"/><Relationship Id="rId77" Type="http://schemas.openxmlformats.org/officeDocument/2006/relationships/image" Target="../media/image271.svg"/><Relationship Id="rId100" Type="http://schemas.openxmlformats.org/officeDocument/2006/relationships/image" Target="../media/image294.png"/><Relationship Id="rId105" Type="http://schemas.openxmlformats.org/officeDocument/2006/relationships/image" Target="../media/image299.svg"/><Relationship Id="rId126" Type="http://schemas.openxmlformats.org/officeDocument/2006/relationships/image" Target="../media/image320.png"/><Relationship Id="rId147" Type="http://schemas.openxmlformats.org/officeDocument/2006/relationships/image" Target="../media/image341.svg"/><Relationship Id="rId8" Type="http://schemas.openxmlformats.org/officeDocument/2006/relationships/image" Target="../media/image202.png"/><Relationship Id="rId51" Type="http://schemas.openxmlformats.org/officeDocument/2006/relationships/image" Target="../media/image245.svg"/><Relationship Id="rId72" Type="http://schemas.openxmlformats.org/officeDocument/2006/relationships/image" Target="../media/image266.png"/><Relationship Id="rId93" Type="http://schemas.openxmlformats.org/officeDocument/2006/relationships/image" Target="../media/image287.svg"/><Relationship Id="rId98" Type="http://schemas.openxmlformats.org/officeDocument/2006/relationships/image" Target="../media/image292.png"/><Relationship Id="rId121" Type="http://schemas.openxmlformats.org/officeDocument/2006/relationships/image" Target="../media/image315.svg"/><Relationship Id="rId142" Type="http://schemas.openxmlformats.org/officeDocument/2006/relationships/image" Target="../media/image336.png"/><Relationship Id="rId3" Type="http://schemas.openxmlformats.org/officeDocument/2006/relationships/image" Target="../media/image197.svg"/><Relationship Id="rId25" Type="http://schemas.openxmlformats.org/officeDocument/2006/relationships/image" Target="../media/image219.svg"/><Relationship Id="rId46" Type="http://schemas.openxmlformats.org/officeDocument/2006/relationships/image" Target="../media/image240.png"/><Relationship Id="rId67" Type="http://schemas.openxmlformats.org/officeDocument/2006/relationships/image" Target="../media/image261.svg"/><Relationship Id="rId116" Type="http://schemas.openxmlformats.org/officeDocument/2006/relationships/image" Target="../media/image310.png"/><Relationship Id="rId137" Type="http://schemas.openxmlformats.org/officeDocument/2006/relationships/image" Target="../media/image331.svg"/><Relationship Id="rId20" Type="http://schemas.openxmlformats.org/officeDocument/2006/relationships/image" Target="../media/image214.png"/><Relationship Id="rId41" Type="http://schemas.openxmlformats.org/officeDocument/2006/relationships/image" Target="../media/image235.svg"/><Relationship Id="rId62" Type="http://schemas.openxmlformats.org/officeDocument/2006/relationships/image" Target="../media/image256.png"/><Relationship Id="rId83" Type="http://schemas.openxmlformats.org/officeDocument/2006/relationships/image" Target="../media/image277.svg"/><Relationship Id="rId88" Type="http://schemas.openxmlformats.org/officeDocument/2006/relationships/image" Target="../media/image282.png"/><Relationship Id="rId111" Type="http://schemas.openxmlformats.org/officeDocument/2006/relationships/image" Target="../media/image305.svg"/><Relationship Id="rId132" Type="http://schemas.openxmlformats.org/officeDocument/2006/relationships/image" Target="../media/image326.png"/><Relationship Id="rId153" Type="http://schemas.openxmlformats.org/officeDocument/2006/relationships/image" Target="../media/image347.svg"/><Relationship Id="rId15" Type="http://schemas.openxmlformats.org/officeDocument/2006/relationships/image" Target="../media/image209.svg"/><Relationship Id="rId36" Type="http://schemas.openxmlformats.org/officeDocument/2006/relationships/image" Target="../media/image230.png"/><Relationship Id="rId57" Type="http://schemas.openxmlformats.org/officeDocument/2006/relationships/image" Target="../media/image251.svg"/><Relationship Id="rId106" Type="http://schemas.openxmlformats.org/officeDocument/2006/relationships/image" Target="../media/image300.png"/><Relationship Id="rId127" Type="http://schemas.openxmlformats.org/officeDocument/2006/relationships/image" Target="../media/image321.svg"/><Relationship Id="rId10" Type="http://schemas.openxmlformats.org/officeDocument/2006/relationships/image" Target="../media/image204.png"/><Relationship Id="rId31" Type="http://schemas.openxmlformats.org/officeDocument/2006/relationships/image" Target="../media/image225.svg"/><Relationship Id="rId52" Type="http://schemas.openxmlformats.org/officeDocument/2006/relationships/image" Target="../media/image246.png"/><Relationship Id="rId73" Type="http://schemas.openxmlformats.org/officeDocument/2006/relationships/image" Target="../media/image267.svg"/><Relationship Id="rId78" Type="http://schemas.openxmlformats.org/officeDocument/2006/relationships/image" Target="../media/image272.png"/><Relationship Id="rId94" Type="http://schemas.openxmlformats.org/officeDocument/2006/relationships/image" Target="../media/image288.png"/><Relationship Id="rId99" Type="http://schemas.openxmlformats.org/officeDocument/2006/relationships/image" Target="../media/image293.svg"/><Relationship Id="rId101" Type="http://schemas.openxmlformats.org/officeDocument/2006/relationships/image" Target="../media/image295.svg"/><Relationship Id="rId122" Type="http://schemas.openxmlformats.org/officeDocument/2006/relationships/image" Target="../media/image316.png"/><Relationship Id="rId143" Type="http://schemas.openxmlformats.org/officeDocument/2006/relationships/image" Target="../media/image337.svg"/><Relationship Id="rId148" Type="http://schemas.openxmlformats.org/officeDocument/2006/relationships/image" Target="../media/image342.png"/><Relationship Id="rId4" Type="http://schemas.openxmlformats.org/officeDocument/2006/relationships/image" Target="../media/image198.png"/><Relationship Id="rId9" Type="http://schemas.openxmlformats.org/officeDocument/2006/relationships/image" Target="../media/image203.svg"/><Relationship Id="rId26" Type="http://schemas.openxmlformats.org/officeDocument/2006/relationships/image" Target="../media/image220.png"/><Relationship Id="rId47" Type="http://schemas.openxmlformats.org/officeDocument/2006/relationships/image" Target="../media/image241.svg"/><Relationship Id="rId68" Type="http://schemas.openxmlformats.org/officeDocument/2006/relationships/image" Target="../media/image262.png"/><Relationship Id="rId89" Type="http://schemas.openxmlformats.org/officeDocument/2006/relationships/image" Target="../media/image283.svg"/><Relationship Id="rId112" Type="http://schemas.openxmlformats.org/officeDocument/2006/relationships/image" Target="../media/image306.png"/><Relationship Id="rId133" Type="http://schemas.openxmlformats.org/officeDocument/2006/relationships/image" Target="../media/image327.svg"/><Relationship Id="rId154" Type="http://schemas.openxmlformats.org/officeDocument/2006/relationships/image" Target="../media/image348.png"/><Relationship Id="rId16" Type="http://schemas.openxmlformats.org/officeDocument/2006/relationships/image" Target="../media/image210.png"/><Relationship Id="rId37" Type="http://schemas.openxmlformats.org/officeDocument/2006/relationships/image" Target="../media/image231.svg"/><Relationship Id="rId58" Type="http://schemas.openxmlformats.org/officeDocument/2006/relationships/image" Target="../media/image252.png"/><Relationship Id="rId79" Type="http://schemas.openxmlformats.org/officeDocument/2006/relationships/image" Target="../media/image273.svg"/><Relationship Id="rId102" Type="http://schemas.openxmlformats.org/officeDocument/2006/relationships/image" Target="../media/image296.png"/><Relationship Id="rId123" Type="http://schemas.openxmlformats.org/officeDocument/2006/relationships/image" Target="../media/image317.svg"/><Relationship Id="rId144" Type="http://schemas.openxmlformats.org/officeDocument/2006/relationships/image" Target="../media/image338.png"/><Relationship Id="rId90" Type="http://schemas.openxmlformats.org/officeDocument/2006/relationships/image" Target="../media/image284.png"/><Relationship Id="rId27" Type="http://schemas.openxmlformats.org/officeDocument/2006/relationships/image" Target="../media/image221.svg"/><Relationship Id="rId48" Type="http://schemas.openxmlformats.org/officeDocument/2006/relationships/image" Target="../media/image242.png"/><Relationship Id="rId69" Type="http://schemas.openxmlformats.org/officeDocument/2006/relationships/image" Target="../media/image263.svg"/><Relationship Id="rId113" Type="http://schemas.openxmlformats.org/officeDocument/2006/relationships/image" Target="../media/image307.svg"/><Relationship Id="rId134" Type="http://schemas.openxmlformats.org/officeDocument/2006/relationships/image" Target="../media/image328.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1.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openxmlformats.org/officeDocument/2006/relationships/image" Target="../media/image31.png"/><Relationship Id="rId5" Type="http://schemas.openxmlformats.org/officeDocument/2006/relationships/diagramColors" Target="../diagrams/colors1.xml"/><Relationship Id="rId10" Type="http://schemas.openxmlformats.org/officeDocument/2006/relationships/image" Target="../media/image30.png"/><Relationship Id="rId4" Type="http://schemas.openxmlformats.org/officeDocument/2006/relationships/diagramQuickStyle" Target="../diagrams/quickStyle1.xml"/><Relationship Id="rId9"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52.png"/><Relationship Id="rId1" Type="http://schemas.openxmlformats.org/officeDocument/2006/relationships/slideLayout" Target="../slideLayouts/slideLayout11.xml"/><Relationship Id="rId4" Type="http://schemas.openxmlformats.org/officeDocument/2006/relationships/image" Target="../media/image354.jpeg"/></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8" Type="http://schemas.openxmlformats.org/officeDocument/2006/relationships/image" Target="../media/image358.png"/><Relationship Id="rId3" Type="http://schemas.openxmlformats.org/officeDocument/2006/relationships/image" Target="../media/image239.svg"/><Relationship Id="rId7" Type="http://schemas.openxmlformats.org/officeDocument/2006/relationships/image" Target="../media/image217.svg"/><Relationship Id="rId2" Type="http://schemas.openxmlformats.org/officeDocument/2006/relationships/image" Target="../media/image355.png"/><Relationship Id="rId1" Type="http://schemas.openxmlformats.org/officeDocument/2006/relationships/slideLayout" Target="../slideLayouts/slideLayout12.xml"/><Relationship Id="rId6" Type="http://schemas.openxmlformats.org/officeDocument/2006/relationships/image" Target="../media/image357.png"/><Relationship Id="rId5" Type="http://schemas.openxmlformats.org/officeDocument/2006/relationships/image" Target="../media/image243.svg"/><Relationship Id="rId4" Type="http://schemas.openxmlformats.org/officeDocument/2006/relationships/image" Target="../media/image356.png"/><Relationship Id="rId9" Type="http://schemas.openxmlformats.org/officeDocument/2006/relationships/image" Target="../media/image333.svg"/></Relationships>
</file>

<file path=ppt/slides/_rels/slide45.xml.rels><?xml version="1.0" encoding="UTF-8" standalone="yes"?>
<Relationships xmlns="http://schemas.openxmlformats.org/package/2006/relationships"><Relationship Id="rId2" Type="http://schemas.openxmlformats.org/officeDocument/2006/relationships/image" Target="../media/image359.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360.jpe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61.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62.jpe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63.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4.jpe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24.xml"/><Relationship Id="rId4" Type="http://schemas.openxmlformats.org/officeDocument/2006/relationships/image" Target="../media/image3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7D675-4E2A-40EB-BBF8-AC038D00D312}"/>
              </a:ext>
            </a:extLst>
          </p:cNvPr>
          <p:cNvSpPr>
            <a:spLocks noGrp="1"/>
          </p:cNvSpPr>
          <p:nvPr>
            <p:ph type="sldNum" sz="quarter" idx="4"/>
          </p:nvPr>
        </p:nvSpPr>
        <p:spPr/>
        <p:txBody>
          <a:bodyPr/>
          <a:lstStyle/>
          <a:p>
            <a:fld id="{BF059A51-1513-4722-B38F-49BCC75F15CA}" type="slidenum">
              <a:rPr lang="en-US" smtClean="0"/>
              <a:pPr/>
              <a:t>1</a:t>
            </a:fld>
            <a:endParaRPr lang="en-US"/>
          </a:p>
        </p:txBody>
      </p:sp>
    </p:spTree>
    <p:extLst>
      <p:ext uri="{BB962C8B-B14F-4D97-AF65-F5344CB8AC3E}">
        <p14:creationId xmlns:p14="http://schemas.microsoft.com/office/powerpoint/2010/main" val="271727854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E1942-FCA3-5546-B1E0-74D9F0490F73}"/>
              </a:ext>
            </a:extLst>
          </p:cNvPr>
          <p:cNvSpPr>
            <a:spLocks noGrp="1"/>
          </p:cNvSpPr>
          <p:nvPr>
            <p:ph type="body" idx="1"/>
          </p:nvPr>
        </p:nvSpPr>
        <p:spPr>
          <a:xfrm>
            <a:off x="3823856" y="1403384"/>
            <a:ext cx="7523594" cy="4051232"/>
          </a:xfrm>
        </p:spPr>
        <p:txBody>
          <a:bodyPr>
            <a:noAutofit/>
          </a:bodyPr>
          <a:lstStyle/>
          <a:p>
            <a:pPr lvl="0" algn="l">
              <a:lnSpc>
                <a:spcPct val="90000"/>
              </a:lnSpc>
              <a:spcBef>
                <a:spcPts val="1000"/>
              </a:spcBef>
              <a:buClrTx/>
              <a:buSzTx/>
            </a:pPr>
            <a:r>
              <a:rPr lang="en-US" sz="4800" dirty="0">
                <a:latin typeface="Cooper Black" panose="0208090404030B020404" pitchFamily="18" charset="77"/>
              </a:rPr>
              <a:t>If you don’t use it </a:t>
            </a:r>
          </a:p>
          <a:p>
            <a:pPr lvl="0" algn="l">
              <a:lnSpc>
                <a:spcPct val="90000"/>
              </a:lnSpc>
              <a:spcBef>
                <a:spcPts val="1000"/>
              </a:spcBef>
              <a:buClrTx/>
              <a:buSzTx/>
            </a:pPr>
            <a:r>
              <a:rPr lang="en-US" sz="4800" dirty="0">
                <a:latin typeface="Cooper Black" panose="0208090404030B020404" pitchFamily="18" charset="77"/>
              </a:rPr>
              <a:t>AND switch contexts,</a:t>
            </a:r>
          </a:p>
          <a:p>
            <a:pPr lvl="0" algn="l">
              <a:lnSpc>
                <a:spcPct val="90000"/>
              </a:lnSpc>
              <a:spcBef>
                <a:spcPts val="1000"/>
              </a:spcBef>
              <a:buClrTx/>
              <a:buSzTx/>
            </a:pPr>
            <a:r>
              <a:rPr lang="en-US" sz="4800" dirty="0">
                <a:latin typeface="Cooper Black" panose="0208090404030B020404" pitchFamily="18" charset="77"/>
              </a:rPr>
              <a:t>you already lost it!</a:t>
            </a:r>
          </a:p>
        </p:txBody>
      </p:sp>
      <p:sp>
        <p:nvSpPr>
          <p:cNvPr id="9" name="Text Placeholder 8">
            <a:extLst>
              <a:ext uri="{FF2B5EF4-FFF2-40B4-BE49-F238E27FC236}">
                <a16:creationId xmlns:a16="http://schemas.microsoft.com/office/drawing/2014/main" id="{8D52AC09-D6FD-2B49-9D34-621D0086560A}"/>
              </a:ext>
            </a:extLst>
          </p:cNvPr>
          <p:cNvSpPr>
            <a:spLocks noGrp="1"/>
          </p:cNvSpPr>
          <p:nvPr>
            <p:ph type="body" sz="quarter" idx="10"/>
          </p:nvPr>
        </p:nvSpPr>
        <p:spPr/>
        <p:txBody>
          <a:bodyPr/>
          <a:lstStyle/>
          <a:p>
            <a:endParaRPr lang="en-US"/>
          </a:p>
        </p:txBody>
      </p:sp>
      <p:sp>
        <p:nvSpPr>
          <p:cNvPr id="7" name="Slide Number Placeholder 6">
            <a:extLst>
              <a:ext uri="{FF2B5EF4-FFF2-40B4-BE49-F238E27FC236}">
                <a16:creationId xmlns:a16="http://schemas.microsoft.com/office/drawing/2014/main" id="{6D91DB7E-8BB3-C048-9CAC-86FF0FE69763}"/>
              </a:ext>
            </a:extLst>
          </p:cNvPr>
          <p:cNvSpPr>
            <a:spLocks noGrp="1"/>
          </p:cNvSpPr>
          <p:nvPr>
            <p:ph type="sldNum" sz="quarter" idx="4"/>
          </p:nvPr>
        </p:nvSpPr>
        <p:spPr/>
        <p:txBody>
          <a:bodyPr/>
          <a:lstStyle/>
          <a:p>
            <a:fld id="{BF059A51-1513-4722-B38F-49BCC75F15CA}" type="slidenum">
              <a:rPr lang="en-US" smtClean="0"/>
              <a:pPr/>
              <a:t>10</a:t>
            </a:fld>
            <a:endParaRPr lang="en-US"/>
          </a:p>
        </p:txBody>
      </p:sp>
      <p:sp>
        <p:nvSpPr>
          <p:cNvPr id="5" name="TextBox 4">
            <a:extLst>
              <a:ext uri="{FF2B5EF4-FFF2-40B4-BE49-F238E27FC236}">
                <a16:creationId xmlns:a16="http://schemas.microsoft.com/office/drawing/2014/main" id="{01A5FFD3-2856-174E-A9AF-E3242B3CB85C}"/>
              </a:ext>
            </a:extLst>
          </p:cNvPr>
          <p:cNvSpPr txBox="1"/>
          <p:nvPr/>
        </p:nvSpPr>
        <p:spPr>
          <a:xfrm>
            <a:off x="816864" y="2499360"/>
            <a:ext cx="2791968" cy="1015663"/>
          </a:xfrm>
          <a:prstGeom prst="rect">
            <a:avLst/>
          </a:prstGeom>
          <a:noFill/>
        </p:spPr>
        <p:txBody>
          <a:bodyPr wrap="square" rtlCol="0">
            <a:spAutoFit/>
          </a:bodyPr>
          <a:lstStyle/>
          <a:p>
            <a:r>
              <a:rPr lang="en-US" sz="6000" dirty="0"/>
              <a:t>Reality</a:t>
            </a:r>
          </a:p>
        </p:txBody>
      </p:sp>
    </p:spTree>
    <p:extLst>
      <p:ext uri="{BB962C8B-B14F-4D97-AF65-F5344CB8AC3E}">
        <p14:creationId xmlns:p14="http://schemas.microsoft.com/office/powerpoint/2010/main" val="319936877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Value</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11</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lstStyle/>
          <a:p>
            <a:r>
              <a:rPr lang="en-US" sz="2400" b="1" dirty="0"/>
              <a:t>Post training completion</a:t>
            </a:r>
          </a:p>
          <a:p>
            <a:pPr marL="742950" lvl="2" indent="-285750">
              <a:spcBef>
                <a:spcPts val="1500"/>
              </a:spcBef>
              <a:buSzPct val="110000"/>
              <a:buFont typeface="Arial" panose="020B0604020202020204" pitchFamily="34" charset="0"/>
              <a:buChar char="•"/>
            </a:pPr>
            <a:r>
              <a:rPr lang="en-US" sz="2400" b="1" dirty="0"/>
              <a:t>we take a step back</a:t>
            </a:r>
          </a:p>
          <a:p>
            <a:pPr marL="742950" lvl="2" indent="-285750">
              <a:spcBef>
                <a:spcPts val="1500"/>
              </a:spcBef>
              <a:buSzPct val="110000"/>
              <a:buFont typeface="Arial" panose="020B0604020202020204" pitchFamily="34" charset="0"/>
              <a:buChar char="•"/>
            </a:pPr>
            <a:r>
              <a:rPr lang="en-US" sz="2400" b="1" dirty="0"/>
              <a:t>learner is on track to gradually lose what they learnt</a:t>
            </a:r>
          </a:p>
          <a:p>
            <a:r>
              <a:rPr lang="en-US" sz="2400" b="1" dirty="0"/>
              <a:t>How then can we help our learners ?</a:t>
            </a:r>
          </a:p>
          <a:p>
            <a:pPr lvl="1"/>
            <a:endParaRPr lang="en-US" dirty="0"/>
          </a:p>
        </p:txBody>
      </p:sp>
    </p:spTree>
    <p:extLst>
      <p:ext uri="{BB962C8B-B14F-4D97-AF65-F5344CB8AC3E}">
        <p14:creationId xmlns:p14="http://schemas.microsoft.com/office/powerpoint/2010/main" val="156789003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Retention</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12</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lstStyle/>
          <a:p>
            <a:r>
              <a:rPr lang="en-US" sz="2400" b="1" dirty="0"/>
              <a:t>We can help learners retain what they have learnt</a:t>
            </a:r>
          </a:p>
          <a:p>
            <a:r>
              <a:rPr lang="en-US" sz="2400" b="1" dirty="0"/>
              <a:t>Widely-used technique – Spaced Repetition</a:t>
            </a:r>
          </a:p>
          <a:p>
            <a:r>
              <a:rPr lang="en-US" sz="2400" b="1" dirty="0"/>
              <a:t>Examples </a:t>
            </a:r>
          </a:p>
          <a:p>
            <a:pPr lvl="1"/>
            <a:r>
              <a:rPr lang="en-US" sz="2200" b="1" dirty="0"/>
              <a:t>Highlight text in books/notes</a:t>
            </a:r>
          </a:p>
          <a:p>
            <a:pPr lvl="1"/>
            <a:r>
              <a:rPr lang="en-US" sz="2200" b="1" dirty="0"/>
              <a:t>Flashcards</a:t>
            </a:r>
          </a:p>
          <a:p>
            <a:r>
              <a:rPr lang="en-US" sz="2400" b="1" dirty="0"/>
              <a:t>Our hack provides functionality of both examples</a:t>
            </a:r>
          </a:p>
          <a:p>
            <a:pPr lvl="1"/>
            <a:endParaRPr lang="en-US" dirty="0"/>
          </a:p>
        </p:txBody>
      </p:sp>
    </p:spTree>
    <p:extLst>
      <p:ext uri="{BB962C8B-B14F-4D97-AF65-F5344CB8AC3E}">
        <p14:creationId xmlns:p14="http://schemas.microsoft.com/office/powerpoint/2010/main" val="3180638015"/>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182C-7514-444D-AAD7-43C77FD882FD}"/>
              </a:ext>
            </a:extLst>
          </p:cNvPr>
          <p:cNvSpPr>
            <a:spLocks noGrp="1"/>
          </p:cNvSpPr>
          <p:nvPr>
            <p:ph type="ctrTitle"/>
          </p:nvPr>
        </p:nvSpPr>
        <p:spPr/>
        <p:txBody>
          <a:bodyPr/>
          <a:lstStyle/>
          <a:p>
            <a:r>
              <a:rPr lang="en-US" dirty="0">
                <a:solidFill>
                  <a:schemeClr val="tx1"/>
                </a:solidFill>
              </a:rPr>
              <a:t>Solution</a:t>
            </a:r>
          </a:p>
        </p:txBody>
      </p:sp>
      <p:sp>
        <p:nvSpPr>
          <p:cNvPr id="3" name="Slide Number Placeholder 2">
            <a:extLst>
              <a:ext uri="{FF2B5EF4-FFF2-40B4-BE49-F238E27FC236}">
                <a16:creationId xmlns:a16="http://schemas.microsoft.com/office/drawing/2014/main" id="{74E8C3A2-BA24-48C1-8D8D-4A949004F31B}"/>
              </a:ext>
            </a:extLst>
          </p:cNvPr>
          <p:cNvSpPr>
            <a:spLocks noGrp="1"/>
          </p:cNvSpPr>
          <p:nvPr>
            <p:ph type="sldNum" sz="quarter" idx="4"/>
          </p:nvPr>
        </p:nvSpPr>
        <p:spPr/>
        <p:txBody>
          <a:bodyPr/>
          <a:lstStyle/>
          <a:p>
            <a:fld id="{BF059A51-1513-4722-B38F-49BCC75F15CA}" type="slidenum">
              <a:rPr lang="en-US" smtClean="0"/>
              <a:pPr/>
              <a:t>13</a:t>
            </a:fld>
            <a:endParaRPr lang="en-US"/>
          </a:p>
        </p:txBody>
      </p:sp>
    </p:spTree>
    <p:extLst>
      <p:ext uri="{BB962C8B-B14F-4D97-AF65-F5344CB8AC3E}">
        <p14:creationId xmlns:p14="http://schemas.microsoft.com/office/powerpoint/2010/main" val="2878977350"/>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235062-2D10-E548-AB42-69DE4653EEB8}"/>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Words of the wise…</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D227EA-3E8E-8844-93F6-821AC52F1197}"/>
              </a:ext>
            </a:extLst>
          </p:cNvPr>
          <p:cNvSpPr>
            <a:spLocks noGrp="1"/>
          </p:cNvSpPr>
          <p:nvPr>
            <p:ph idx="1"/>
          </p:nvPr>
        </p:nvSpPr>
        <p:spPr>
          <a:xfrm>
            <a:off x="4447308" y="591344"/>
            <a:ext cx="6906491" cy="5585619"/>
          </a:xfrm>
        </p:spPr>
        <p:txBody>
          <a:bodyPr anchor="ctr">
            <a:normAutofit/>
          </a:bodyPr>
          <a:lstStyle/>
          <a:p>
            <a:pPr marL="0" indent="0">
              <a:buNone/>
            </a:pPr>
            <a:r>
              <a:rPr lang="en-US" sz="7200" b="1" dirty="0"/>
              <a:t>R</a:t>
            </a:r>
            <a:r>
              <a:rPr lang="en-US" dirty="0">
                <a:latin typeface="Cooper Black" panose="0208090404030B020404" pitchFamily="18" charset="77"/>
              </a:rPr>
              <a:t>epetition</a:t>
            </a:r>
          </a:p>
          <a:p>
            <a:pPr marL="0" indent="0">
              <a:buNone/>
            </a:pPr>
            <a:r>
              <a:rPr lang="en-US" sz="7200" b="1" dirty="0"/>
              <a:t>R</a:t>
            </a:r>
            <a:r>
              <a:rPr lang="en-US" dirty="0">
                <a:latin typeface="Cooper Black" panose="0208090404030B020404" pitchFamily="18" charset="77"/>
              </a:rPr>
              <a:t>e-</a:t>
            </a:r>
            <a:r>
              <a:rPr lang="en-US" dirty="0" err="1">
                <a:latin typeface="Cooper Black" panose="0208090404030B020404" pitchFamily="18" charset="77"/>
              </a:rPr>
              <a:t>inforces</a:t>
            </a:r>
            <a:endParaRPr lang="en-US" dirty="0">
              <a:latin typeface="Cooper Black" panose="0208090404030B020404" pitchFamily="18" charset="77"/>
            </a:endParaRPr>
          </a:p>
          <a:p>
            <a:pPr marL="0" indent="0">
              <a:buNone/>
            </a:pPr>
            <a:r>
              <a:rPr lang="en-US" sz="7200" b="1" dirty="0"/>
              <a:t>R</a:t>
            </a:r>
            <a:r>
              <a:rPr lang="en-US" dirty="0">
                <a:latin typeface="Cooper Black" panose="0208090404030B020404" pitchFamily="18" charset="77"/>
              </a:rPr>
              <a:t>etention</a:t>
            </a:r>
          </a:p>
        </p:txBody>
      </p:sp>
    </p:spTree>
    <p:extLst>
      <p:ext uri="{BB962C8B-B14F-4D97-AF65-F5344CB8AC3E}">
        <p14:creationId xmlns:p14="http://schemas.microsoft.com/office/powerpoint/2010/main" val="220854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iterate type="wd">
                                    <p:tmAbs val="500"/>
                                  </p:iterate>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iterate type="wd">
                                    <p:tmAbs val="500"/>
                                  </p:iterate>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E58528-6893-4818-9A8D-E6E89BFDD6F9}"/>
              </a:ext>
            </a:extLst>
          </p:cNvPr>
          <p:cNvSpPr>
            <a:spLocks noGrp="1"/>
          </p:cNvSpPr>
          <p:nvPr>
            <p:ph type="ctrTitle"/>
          </p:nvPr>
        </p:nvSpPr>
        <p:spPr/>
        <p:txBody>
          <a:bodyPr/>
          <a:lstStyle/>
          <a:p>
            <a:r>
              <a:rPr lang="en-US" dirty="0"/>
              <a:t>Demo</a:t>
            </a:r>
          </a:p>
        </p:txBody>
      </p:sp>
      <p:sp>
        <p:nvSpPr>
          <p:cNvPr id="2" name="Slide Number Placeholder 1">
            <a:extLst>
              <a:ext uri="{FF2B5EF4-FFF2-40B4-BE49-F238E27FC236}">
                <a16:creationId xmlns:a16="http://schemas.microsoft.com/office/drawing/2014/main" id="{9D889584-AD5C-4F33-86DE-648DACE69E32}"/>
              </a:ext>
            </a:extLst>
          </p:cNvPr>
          <p:cNvSpPr>
            <a:spLocks noGrp="1"/>
          </p:cNvSpPr>
          <p:nvPr>
            <p:ph type="sldNum" sz="quarter" idx="4"/>
          </p:nvPr>
        </p:nvSpPr>
        <p:spPr/>
        <p:txBody>
          <a:bodyPr/>
          <a:lstStyle/>
          <a:p>
            <a:fld id="{BF059A51-1513-4722-B38F-49BCC75F15CA}" type="slidenum">
              <a:rPr lang="en-US" smtClean="0"/>
              <a:pPr/>
              <a:t>15</a:t>
            </a:fld>
            <a:endParaRPr lang="en-US"/>
          </a:p>
        </p:txBody>
      </p:sp>
    </p:spTree>
    <p:extLst>
      <p:ext uri="{BB962C8B-B14F-4D97-AF65-F5344CB8AC3E}">
        <p14:creationId xmlns:p14="http://schemas.microsoft.com/office/powerpoint/2010/main" val="2516884488"/>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BE865D-A4E8-4ECA-A268-433F9B06E92D}"/>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16</a:t>
            </a:fld>
            <a:endParaRPr lang="en-US"/>
          </a:p>
        </p:txBody>
      </p:sp>
      <p:sp>
        <p:nvSpPr>
          <p:cNvPr id="6" name="Title 1">
            <a:extLst>
              <a:ext uri="{FF2B5EF4-FFF2-40B4-BE49-F238E27FC236}">
                <a16:creationId xmlns:a16="http://schemas.microsoft.com/office/drawing/2014/main" id="{22A75CB7-56D9-3942-A9B3-03EA30B75FFF}"/>
              </a:ext>
            </a:extLst>
          </p:cNvPr>
          <p:cNvSpPr txBox="1">
            <a:spLocks/>
          </p:cNvSpPr>
          <p:nvPr/>
        </p:nvSpPr>
        <p:spPr>
          <a:xfrm>
            <a:off x="3939581" y="699094"/>
            <a:ext cx="4312839" cy="630942"/>
          </a:xfrm>
          <a:prstGeom prst="rect">
            <a:avLst/>
          </a:prstGeom>
        </p:spPr>
        <p:txBody>
          <a:bodyPr wrap="square" anchor="b" anchorCtr="0">
            <a:spAutoFit/>
          </a:bodyPr>
          <a:lstStyle>
            <a:lvl1pPr algn="l" defTabSz="914400" rtl="0" eaLnBrk="1" latinLnBrk="0" hangingPunct="1">
              <a:lnSpc>
                <a:spcPct val="100000"/>
              </a:lnSpc>
              <a:spcBef>
                <a:spcPct val="0"/>
              </a:spcBef>
              <a:buNone/>
              <a:defRPr sz="3500" b="1" kern="1200">
                <a:solidFill>
                  <a:schemeClr val="tx1"/>
                </a:solidFill>
                <a:latin typeface="+mj-lt"/>
                <a:ea typeface="+mj-ea"/>
                <a:cs typeface="+mj-cs"/>
              </a:defRPr>
            </a:lvl1pPr>
          </a:lstStyle>
          <a:p>
            <a:pPr algn="ctr"/>
            <a:r>
              <a:rPr lang="en-US" dirty="0"/>
              <a:t>Re-</a:t>
            </a:r>
            <a:r>
              <a:rPr lang="en-US" dirty="0" err="1"/>
              <a:t>inforce</a:t>
            </a:r>
            <a:endParaRPr lang="en-US" dirty="0"/>
          </a:p>
        </p:txBody>
      </p:sp>
      <p:sp>
        <p:nvSpPr>
          <p:cNvPr id="7" name="TextBox 6">
            <a:extLst>
              <a:ext uri="{FF2B5EF4-FFF2-40B4-BE49-F238E27FC236}">
                <a16:creationId xmlns:a16="http://schemas.microsoft.com/office/drawing/2014/main" id="{31F84F68-625B-D046-8F2C-D784C9394D99}"/>
              </a:ext>
            </a:extLst>
          </p:cNvPr>
          <p:cNvSpPr txBox="1"/>
          <p:nvPr/>
        </p:nvSpPr>
        <p:spPr>
          <a:xfrm>
            <a:off x="620713" y="3341243"/>
            <a:ext cx="2983991" cy="1876470"/>
          </a:xfrm>
          <a:prstGeom prst="rect">
            <a:avLst/>
          </a:prstGeom>
          <a:solidFill>
            <a:schemeClr val="bg1">
              <a:lumMod val="95000"/>
            </a:schemeClr>
          </a:solidFill>
        </p:spPr>
        <p:txBody>
          <a:bodyPr wrap="square" lIns="182880" tIns="182880" rIns="182880" rtlCol="0">
            <a:noAutofit/>
          </a:bodyPr>
          <a:lstStyle/>
          <a:p>
            <a:r>
              <a:rPr lang="en-US" sz="1800" b="1" dirty="0"/>
              <a:t>Repetition</a:t>
            </a:r>
          </a:p>
          <a:p>
            <a:endParaRPr lang="en-US" sz="1800" dirty="0"/>
          </a:p>
          <a:p>
            <a:pPr lvl="0"/>
            <a:r>
              <a:rPr lang="en-US" sz="1400" dirty="0"/>
              <a:t>Highlight portlet</a:t>
            </a:r>
          </a:p>
          <a:p>
            <a:pPr lvl="0"/>
            <a:r>
              <a:rPr lang="en-US" sz="1400" dirty="0"/>
              <a:t>Cycle through user’s highlights</a:t>
            </a:r>
          </a:p>
        </p:txBody>
      </p:sp>
      <p:sp>
        <p:nvSpPr>
          <p:cNvPr id="8" name="TextBox 7">
            <a:extLst>
              <a:ext uri="{FF2B5EF4-FFF2-40B4-BE49-F238E27FC236}">
                <a16:creationId xmlns:a16="http://schemas.microsoft.com/office/drawing/2014/main" id="{7B36FBB5-ECD3-254F-A488-F00B4A46EF8C}"/>
              </a:ext>
            </a:extLst>
          </p:cNvPr>
          <p:cNvSpPr txBox="1"/>
          <p:nvPr/>
        </p:nvSpPr>
        <p:spPr>
          <a:xfrm>
            <a:off x="620713" y="2145155"/>
            <a:ext cx="2983991" cy="1196087"/>
          </a:xfrm>
          <a:prstGeom prst="rect">
            <a:avLst/>
          </a:prstGeom>
          <a:solidFill>
            <a:srgbClr val="FA4616"/>
          </a:solidFill>
        </p:spPr>
        <p:txBody>
          <a:bodyPr wrap="square" lIns="182880" tIns="182880" rIns="182880" rtlCol="0">
            <a:noAutofit/>
          </a:bodyPr>
          <a:lstStyle/>
          <a:p>
            <a:endParaRPr lang="en-US"/>
          </a:p>
        </p:txBody>
      </p:sp>
      <p:sp>
        <p:nvSpPr>
          <p:cNvPr id="9" name="TextBox 8">
            <a:extLst>
              <a:ext uri="{FF2B5EF4-FFF2-40B4-BE49-F238E27FC236}">
                <a16:creationId xmlns:a16="http://schemas.microsoft.com/office/drawing/2014/main" id="{C5563C3B-8FA7-2A4D-9172-F3460BAD298C}"/>
              </a:ext>
            </a:extLst>
          </p:cNvPr>
          <p:cNvSpPr txBox="1"/>
          <p:nvPr/>
        </p:nvSpPr>
        <p:spPr>
          <a:xfrm>
            <a:off x="3960515" y="3341243"/>
            <a:ext cx="2983991" cy="1876470"/>
          </a:xfrm>
          <a:prstGeom prst="rect">
            <a:avLst/>
          </a:prstGeom>
          <a:solidFill>
            <a:schemeClr val="bg1">
              <a:lumMod val="95000"/>
            </a:schemeClr>
          </a:solidFill>
        </p:spPr>
        <p:txBody>
          <a:bodyPr wrap="square" lIns="182880" tIns="182880" rIns="182880" rtlCol="0">
            <a:noAutofit/>
          </a:bodyPr>
          <a:lstStyle/>
          <a:p>
            <a:r>
              <a:rPr lang="en-US" sz="1800" b="1" dirty="0"/>
              <a:t>Re-</a:t>
            </a:r>
            <a:r>
              <a:rPr lang="en-US" sz="1800" b="1" dirty="0" err="1"/>
              <a:t>inforcement</a:t>
            </a:r>
            <a:endParaRPr lang="en-US" sz="1800" b="1" dirty="0"/>
          </a:p>
          <a:p>
            <a:endParaRPr lang="en-US" sz="1800" dirty="0"/>
          </a:p>
          <a:p>
            <a:pPr lvl="0"/>
            <a:r>
              <a:rPr lang="en-US" sz="1400" dirty="0"/>
              <a:t>Jog memory</a:t>
            </a:r>
          </a:p>
          <a:p>
            <a:pPr lvl="0"/>
            <a:r>
              <a:rPr lang="en-US" sz="1400" dirty="0"/>
              <a:t>Support additional context</a:t>
            </a:r>
          </a:p>
          <a:p>
            <a:endParaRPr lang="en-US" sz="1400" dirty="0">
              <a:solidFill>
                <a:schemeClr val="bg1">
                  <a:lumMod val="50000"/>
                </a:schemeClr>
              </a:solidFill>
            </a:endParaRPr>
          </a:p>
        </p:txBody>
      </p:sp>
      <p:sp>
        <p:nvSpPr>
          <p:cNvPr id="10" name="TextBox 9">
            <a:extLst>
              <a:ext uri="{FF2B5EF4-FFF2-40B4-BE49-F238E27FC236}">
                <a16:creationId xmlns:a16="http://schemas.microsoft.com/office/drawing/2014/main" id="{2EBC6EF0-A9FB-F64F-B043-52AE4FBCD2BB}"/>
              </a:ext>
            </a:extLst>
          </p:cNvPr>
          <p:cNvSpPr txBox="1"/>
          <p:nvPr/>
        </p:nvSpPr>
        <p:spPr>
          <a:xfrm>
            <a:off x="3960515" y="2145155"/>
            <a:ext cx="2983991" cy="1196087"/>
          </a:xfrm>
          <a:prstGeom prst="rect">
            <a:avLst/>
          </a:prstGeom>
          <a:solidFill>
            <a:schemeClr val="bg2"/>
          </a:solidFill>
        </p:spPr>
        <p:txBody>
          <a:bodyPr wrap="square" lIns="182880" tIns="182880" rIns="182880" rtlCol="0">
            <a:noAutofit/>
          </a:bodyPr>
          <a:lstStyle/>
          <a:p>
            <a:endParaRPr lang="en-US"/>
          </a:p>
        </p:txBody>
      </p:sp>
      <p:sp>
        <p:nvSpPr>
          <p:cNvPr id="11" name="TextBox 10">
            <a:extLst>
              <a:ext uri="{FF2B5EF4-FFF2-40B4-BE49-F238E27FC236}">
                <a16:creationId xmlns:a16="http://schemas.microsoft.com/office/drawing/2014/main" id="{A23EDAE6-70FF-C943-B06C-2F99820EE381}"/>
              </a:ext>
            </a:extLst>
          </p:cNvPr>
          <p:cNvSpPr txBox="1"/>
          <p:nvPr/>
        </p:nvSpPr>
        <p:spPr>
          <a:xfrm>
            <a:off x="7439886" y="3341244"/>
            <a:ext cx="2983991" cy="1876470"/>
          </a:xfrm>
          <a:prstGeom prst="rect">
            <a:avLst/>
          </a:prstGeom>
          <a:solidFill>
            <a:schemeClr val="bg1">
              <a:lumMod val="95000"/>
            </a:schemeClr>
          </a:solidFill>
        </p:spPr>
        <p:txBody>
          <a:bodyPr wrap="square" lIns="182880" tIns="182880" rIns="182880" rtlCol="0">
            <a:noAutofit/>
          </a:bodyPr>
          <a:lstStyle/>
          <a:p>
            <a:r>
              <a:rPr lang="en-US" sz="1800" b="1" dirty="0"/>
              <a:t>Retention</a:t>
            </a:r>
          </a:p>
          <a:p>
            <a:endParaRPr lang="en-US" sz="1800" dirty="0"/>
          </a:p>
          <a:p>
            <a:pPr lvl="0"/>
            <a:r>
              <a:rPr lang="en-US" sz="1400" dirty="0"/>
              <a:t>Increase knowledge lifetime</a:t>
            </a:r>
          </a:p>
          <a:p>
            <a:pPr lvl="0"/>
            <a:r>
              <a:rPr lang="en-US" sz="1400" dirty="0"/>
              <a:t>Increase engagement</a:t>
            </a:r>
          </a:p>
        </p:txBody>
      </p:sp>
      <p:sp>
        <p:nvSpPr>
          <p:cNvPr id="12" name="TextBox 11">
            <a:extLst>
              <a:ext uri="{FF2B5EF4-FFF2-40B4-BE49-F238E27FC236}">
                <a16:creationId xmlns:a16="http://schemas.microsoft.com/office/drawing/2014/main" id="{4B8B562E-9B9A-724A-BE95-2B02B03ACD0C}"/>
              </a:ext>
            </a:extLst>
          </p:cNvPr>
          <p:cNvSpPr txBox="1"/>
          <p:nvPr/>
        </p:nvSpPr>
        <p:spPr>
          <a:xfrm>
            <a:off x="7439886" y="2145156"/>
            <a:ext cx="2983991" cy="1196087"/>
          </a:xfrm>
          <a:prstGeom prst="rect">
            <a:avLst/>
          </a:prstGeom>
          <a:solidFill>
            <a:srgbClr val="FA4616"/>
          </a:solidFill>
        </p:spPr>
        <p:txBody>
          <a:bodyPr wrap="square" lIns="182880" tIns="182880" rIns="182880" rtlCol="0">
            <a:noAutofit/>
          </a:bodyPr>
          <a:lstStyle/>
          <a:p>
            <a:endParaRPr lang="en-US"/>
          </a:p>
        </p:txBody>
      </p:sp>
      <p:sp>
        <p:nvSpPr>
          <p:cNvPr id="18" name="Rounded Rectangle 17">
            <a:extLst>
              <a:ext uri="{FF2B5EF4-FFF2-40B4-BE49-F238E27FC236}">
                <a16:creationId xmlns:a16="http://schemas.microsoft.com/office/drawing/2014/main" id="{82F91790-00E0-2245-AD96-057F18BDC8CA}"/>
              </a:ext>
            </a:extLst>
          </p:cNvPr>
          <p:cNvSpPr/>
          <p:nvPr/>
        </p:nvSpPr>
        <p:spPr>
          <a:xfrm>
            <a:off x="991364" y="2211844"/>
            <a:ext cx="2103120" cy="1087834"/>
          </a:xfrm>
          <a:prstGeom prst="roundRect">
            <a:avLst>
              <a:gd name="adj" fmla="val 10000"/>
            </a:avLst>
          </a:prstGeom>
          <a:blipFill>
            <a:blip r:embed="rId2">
              <a:extLst>
                <a:ext uri="{28A0092B-C50C-407E-A947-70E740481C1C}">
                  <a14:useLocalDpi xmlns:a14="http://schemas.microsoft.com/office/drawing/2010/main" val="0"/>
                </a:ext>
              </a:extLst>
            </a:blip>
            <a:srcRect/>
            <a:stretch>
              <a:fillRect t="-22000" b="-2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Rounded Rectangle 18">
            <a:extLst>
              <a:ext uri="{FF2B5EF4-FFF2-40B4-BE49-F238E27FC236}">
                <a16:creationId xmlns:a16="http://schemas.microsoft.com/office/drawing/2014/main" id="{0D3B795B-6DC1-4940-ACA5-49028BBBCC17}"/>
              </a:ext>
            </a:extLst>
          </p:cNvPr>
          <p:cNvSpPr/>
          <p:nvPr/>
        </p:nvSpPr>
        <p:spPr>
          <a:xfrm>
            <a:off x="4400950" y="2186718"/>
            <a:ext cx="2103120" cy="1087834"/>
          </a:xfrm>
          <a:prstGeom prst="roundRect">
            <a:avLst>
              <a:gd name="adj" fmla="val 10000"/>
            </a:avLst>
          </a:prstGeom>
          <a:blipFill>
            <a:blip r:embed="rId3">
              <a:extLst>
                <a:ext uri="{28A0092B-C50C-407E-A947-70E740481C1C}">
                  <a14:useLocalDpi xmlns:a14="http://schemas.microsoft.com/office/drawing/2010/main" val="0"/>
                </a:ext>
              </a:extLst>
            </a:blip>
            <a:srcRect/>
            <a:stretch>
              <a:fillRect t="-54000" b="-5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Rounded Rectangle 19">
            <a:extLst>
              <a:ext uri="{FF2B5EF4-FFF2-40B4-BE49-F238E27FC236}">
                <a16:creationId xmlns:a16="http://schemas.microsoft.com/office/drawing/2014/main" id="{1FFDB9D1-107C-9A43-9755-5E52B3C2793F}"/>
              </a:ext>
            </a:extLst>
          </p:cNvPr>
          <p:cNvSpPr/>
          <p:nvPr/>
        </p:nvSpPr>
        <p:spPr>
          <a:xfrm>
            <a:off x="7880321" y="2186718"/>
            <a:ext cx="2103120" cy="1087834"/>
          </a:xfrm>
          <a:prstGeom prst="roundRect">
            <a:avLst>
              <a:gd name="adj" fmla="val 10000"/>
            </a:avLst>
          </a:prstGeom>
          <a:blipFill>
            <a:blip r:embed="rId4">
              <a:extLst>
                <a:ext uri="{28A0092B-C50C-407E-A947-70E740481C1C}">
                  <a14:useLocalDpi xmlns:a14="http://schemas.microsoft.com/office/drawing/2010/main" val="0"/>
                </a:ext>
              </a:extLst>
            </a:blip>
            <a:srcRect/>
            <a:stretch>
              <a:fillRect t="-4000" b="-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417960392"/>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E1942-FCA3-5546-B1E0-74D9F0490F73}"/>
              </a:ext>
            </a:extLst>
          </p:cNvPr>
          <p:cNvSpPr>
            <a:spLocks noGrp="1"/>
          </p:cNvSpPr>
          <p:nvPr>
            <p:ph type="body" idx="1"/>
          </p:nvPr>
        </p:nvSpPr>
        <p:spPr>
          <a:xfrm>
            <a:off x="4384964" y="1403384"/>
            <a:ext cx="6962485" cy="4051232"/>
          </a:xfrm>
        </p:spPr>
        <p:txBody>
          <a:bodyPr>
            <a:noAutofit/>
          </a:bodyPr>
          <a:lstStyle/>
          <a:p>
            <a:pPr lvl="0" algn="l">
              <a:lnSpc>
                <a:spcPct val="90000"/>
              </a:lnSpc>
              <a:spcBef>
                <a:spcPts val="1000"/>
              </a:spcBef>
              <a:buClrTx/>
              <a:buSzTx/>
            </a:pPr>
            <a:r>
              <a:rPr lang="en-US" sz="4000" dirty="0">
                <a:latin typeface="Cooper Black" panose="0208090404030B020404" pitchFamily="18" charset="77"/>
              </a:rPr>
              <a:t>If you don’t use it </a:t>
            </a:r>
          </a:p>
          <a:p>
            <a:pPr lvl="0" algn="l">
              <a:lnSpc>
                <a:spcPct val="90000"/>
              </a:lnSpc>
              <a:spcBef>
                <a:spcPts val="1000"/>
              </a:spcBef>
              <a:buClrTx/>
              <a:buSzTx/>
            </a:pPr>
            <a:r>
              <a:rPr lang="en-US" sz="4000" dirty="0">
                <a:latin typeface="Cooper Black" panose="0208090404030B020404" pitchFamily="18" charset="77"/>
              </a:rPr>
              <a:t>AND switch contexts,</a:t>
            </a:r>
          </a:p>
          <a:p>
            <a:pPr lvl="0" algn="l">
              <a:lnSpc>
                <a:spcPct val="90000"/>
              </a:lnSpc>
              <a:spcBef>
                <a:spcPts val="1000"/>
              </a:spcBef>
              <a:buClrTx/>
              <a:buSzTx/>
            </a:pPr>
            <a:r>
              <a:rPr lang="en-US" sz="4000" dirty="0">
                <a:latin typeface="Cooper Black" panose="0208090404030B020404" pitchFamily="18" charset="77"/>
              </a:rPr>
              <a:t>but use Highlights,</a:t>
            </a:r>
          </a:p>
          <a:p>
            <a:pPr lvl="0" algn="l">
              <a:lnSpc>
                <a:spcPct val="90000"/>
              </a:lnSpc>
              <a:spcBef>
                <a:spcPts val="1000"/>
              </a:spcBef>
              <a:buClrTx/>
              <a:buSzTx/>
            </a:pPr>
            <a:r>
              <a:rPr lang="en-US" sz="4000" dirty="0">
                <a:latin typeface="Cooper Black" panose="0208090404030B020404" pitchFamily="18" charset="77"/>
              </a:rPr>
              <a:t>you lose it </a:t>
            </a:r>
            <a:r>
              <a:rPr lang="en-US" sz="4000" dirty="0" err="1">
                <a:latin typeface="Cooper Black" panose="0208090404030B020404" pitchFamily="18" charset="77"/>
              </a:rPr>
              <a:t>veeeery</a:t>
            </a:r>
            <a:r>
              <a:rPr lang="en-US" sz="4000" dirty="0">
                <a:latin typeface="Cooper Black" panose="0208090404030B020404" pitchFamily="18" charset="77"/>
              </a:rPr>
              <a:t> slowly!</a:t>
            </a:r>
          </a:p>
        </p:txBody>
      </p:sp>
      <p:sp>
        <p:nvSpPr>
          <p:cNvPr id="9" name="Text Placeholder 8">
            <a:extLst>
              <a:ext uri="{FF2B5EF4-FFF2-40B4-BE49-F238E27FC236}">
                <a16:creationId xmlns:a16="http://schemas.microsoft.com/office/drawing/2014/main" id="{8D52AC09-D6FD-2B49-9D34-621D0086560A}"/>
              </a:ext>
            </a:extLst>
          </p:cNvPr>
          <p:cNvSpPr>
            <a:spLocks noGrp="1"/>
          </p:cNvSpPr>
          <p:nvPr>
            <p:ph type="body" sz="quarter" idx="10"/>
          </p:nvPr>
        </p:nvSpPr>
        <p:spPr/>
        <p:txBody>
          <a:bodyPr/>
          <a:lstStyle/>
          <a:p>
            <a:endParaRPr lang="en-US"/>
          </a:p>
        </p:txBody>
      </p:sp>
      <p:sp>
        <p:nvSpPr>
          <p:cNvPr id="7" name="Slide Number Placeholder 6">
            <a:extLst>
              <a:ext uri="{FF2B5EF4-FFF2-40B4-BE49-F238E27FC236}">
                <a16:creationId xmlns:a16="http://schemas.microsoft.com/office/drawing/2014/main" id="{6D91DB7E-8BB3-C048-9CAC-86FF0FE69763}"/>
              </a:ext>
            </a:extLst>
          </p:cNvPr>
          <p:cNvSpPr>
            <a:spLocks noGrp="1"/>
          </p:cNvSpPr>
          <p:nvPr>
            <p:ph type="sldNum" sz="quarter" idx="4"/>
          </p:nvPr>
        </p:nvSpPr>
        <p:spPr/>
        <p:txBody>
          <a:bodyPr/>
          <a:lstStyle/>
          <a:p>
            <a:fld id="{BF059A51-1513-4722-B38F-49BCC75F15CA}" type="slidenum">
              <a:rPr lang="en-US" smtClean="0"/>
              <a:pPr/>
              <a:t>17</a:t>
            </a:fld>
            <a:endParaRPr lang="en-US"/>
          </a:p>
        </p:txBody>
      </p:sp>
      <p:sp>
        <p:nvSpPr>
          <p:cNvPr id="5" name="TextBox 4">
            <a:extLst>
              <a:ext uri="{FF2B5EF4-FFF2-40B4-BE49-F238E27FC236}">
                <a16:creationId xmlns:a16="http://schemas.microsoft.com/office/drawing/2014/main" id="{01A5FFD3-2856-174E-A9AF-E3242B3CB85C}"/>
              </a:ext>
            </a:extLst>
          </p:cNvPr>
          <p:cNvSpPr txBox="1"/>
          <p:nvPr/>
        </p:nvSpPr>
        <p:spPr>
          <a:xfrm>
            <a:off x="816864" y="2499360"/>
            <a:ext cx="2791968" cy="1292662"/>
          </a:xfrm>
          <a:prstGeom prst="rect">
            <a:avLst/>
          </a:prstGeom>
          <a:noFill/>
        </p:spPr>
        <p:txBody>
          <a:bodyPr wrap="square" rtlCol="0">
            <a:spAutoFit/>
          </a:bodyPr>
          <a:lstStyle/>
          <a:p>
            <a:r>
              <a:rPr lang="en-US" sz="6000" dirty="0"/>
              <a:t>Reality</a:t>
            </a:r>
          </a:p>
          <a:p>
            <a:r>
              <a:rPr lang="en-US" i="1" dirty="0"/>
              <a:t>with Highlights</a:t>
            </a:r>
          </a:p>
        </p:txBody>
      </p:sp>
    </p:spTree>
    <p:extLst>
      <p:ext uri="{BB962C8B-B14F-4D97-AF65-F5344CB8AC3E}">
        <p14:creationId xmlns:p14="http://schemas.microsoft.com/office/powerpoint/2010/main" val="1093726935"/>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2022 User Group Program</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18</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lstStyle/>
          <a:p>
            <a:pPr marL="0" indent="0">
              <a:buNone/>
            </a:pPr>
            <a:r>
              <a:rPr lang="en-US" dirty="0"/>
              <a:t>What is the plan for user groups in 2022?</a:t>
            </a:r>
          </a:p>
          <a:p>
            <a:pPr marL="0" indent="0">
              <a:buNone/>
            </a:pPr>
            <a:r>
              <a:rPr lang="en-US" dirty="0"/>
              <a:t>We are excited to bring back our live in person regional user group format to our customers in 2022. After having surveyed our customers (by region) we feel that with over 25 responses per region we have an idea of what the program success will be and which locations are ready to attend an in-person event. </a:t>
            </a:r>
          </a:p>
        </p:txBody>
      </p:sp>
    </p:spTree>
    <p:extLst>
      <p:ext uri="{BB962C8B-B14F-4D97-AF65-F5344CB8AC3E}">
        <p14:creationId xmlns:p14="http://schemas.microsoft.com/office/powerpoint/2010/main" val="3140112004"/>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D45635B-6882-7D4D-A032-E4D3AC6A241B}"/>
              </a:ext>
            </a:extLst>
          </p:cNvPr>
          <p:cNvSpPr>
            <a:spLocks noGrp="1"/>
          </p:cNvSpPr>
          <p:nvPr>
            <p:ph type="body" idx="1"/>
          </p:nvPr>
        </p:nvSpPr>
        <p:spPr/>
        <p:txBody>
          <a:bodyPr>
            <a:normAutofit fontScale="92500" lnSpcReduction="10000"/>
          </a:bodyPr>
          <a:lstStyle/>
          <a:p>
            <a:r>
              <a:rPr lang="en-US" sz="7200" dirty="0">
                <a:solidFill>
                  <a:schemeClr val="accent1"/>
                </a:solidFill>
                <a:latin typeface="Cooper Black" panose="0208090404030B020404" pitchFamily="18" charset="77"/>
                <a:cs typeface="Calibri" panose="020F0502020204030204" pitchFamily="34" charset="0"/>
              </a:rPr>
              <a:t>R</a:t>
            </a:r>
            <a:r>
              <a:rPr lang="en-US" sz="2800" dirty="0">
                <a:solidFill>
                  <a:schemeClr val="accent1"/>
                </a:solidFill>
                <a:latin typeface="Cooper Black" panose="0208090404030B020404" pitchFamily="18" charset="77"/>
                <a:cs typeface="Calibri" panose="020F0502020204030204" pitchFamily="34" charset="0"/>
              </a:rPr>
              <a:t>epetition</a:t>
            </a:r>
          </a:p>
          <a:p>
            <a:r>
              <a:rPr lang="en-US" sz="7200" dirty="0">
                <a:solidFill>
                  <a:schemeClr val="accent1"/>
                </a:solidFill>
                <a:latin typeface="Cooper Black" panose="0208090404030B020404" pitchFamily="18" charset="77"/>
                <a:cs typeface="Calibri" panose="020F0502020204030204" pitchFamily="34" charset="0"/>
              </a:rPr>
              <a:t>R</a:t>
            </a:r>
            <a:r>
              <a:rPr lang="en-US" sz="2800" dirty="0">
                <a:solidFill>
                  <a:schemeClr val="accent1"/>
                </a:solidFill>
                <a:latin typeface="Cooper Black" panose="0208090404030B020404" pitchFamily="18" charset="77"/>
                <a:cs typeface="Calibri" panose="020F0502020204030204" pitchFamily="34" charset="0"/>
              </a:rPr>
              <a:t>e-</a:t>
            </a:r>
            <a:r>
              <a:rPr lang="en-US" sz="2800" dirty="0" err="1">
                <a:solidFill>
                  <a:schemeClr val="accent1"/>
                </a:solidFill>
                <a:latin typeface="Cooper Black" panose="0208090404030B020404" pitchFamily="18" charset="77"/>
                <a:cs typeface="Calibri" panose="020F0502020204030204" pitchFamily="34" charset="0"/>
              </a:rPr>
              <a:t>inforces</a:t>
            </a:r>
            <a:endParaRPr lang="en-US" sz="2800" dirty="0">
              <a:solidFill>
                <a:schemeClr val="accent1"/>
              </a:solidFill>
              <a:latin typeface="Cooper Black" panose="0208090404030B020404" pitchFamily="18" charset="77"/>
              <a:cs typeface="Calibri" panose="020F0502020204030204" pitchFamily="34" charset="0"/>
            </a:endParaRPr>
          </a:p>
          <a:p>
            <a:r>
              <a:rPr lang="en-US" sz="7200" dirty="0">
                <a:solidFill>
                  <a:schemeClr val="accent1"/>
                </a:solidFill>
                <a:latin typeface="Cooper Black" panose="0208090404030B020404" pitchFamily="18" charset="77"/>
                <a:cs typeface="Calibri" panose="020F0502020204030204" pitchFamily="34" charset="0"/>
              </a:rPr>
              <a:t>R</a:t>
            </a:r>
            <a:r>
              <a:rPr lang="en-US" sz="2800" dirty="0">
                <a:solidFill>
                  <a:schemeClr val="accent1"/>
                </a:solidFill>
                <a:latin typeface="Cooper Black" panose="0208090404030B020404" pitchFamily="18" charset="77"/>
                <a:cs typeface="Calibri" panose="020F0502020204030204" pitchFamily="34" charset="0"/>
              </a:rPr>
              <a:t>etention</a:t>
            </a:r>
          </a:p>
        </p:txBody>
      </p:sp>
      <p:sp>
        <p:nvSpPr>
          <p:cNvPr id="6" name="Text Placeholder 5">
            <a:extLst>
              <a:ext uri="{FF2B5EF4-FFF2-40B4-BE49-F238E27FC236}">
                <a16:creationId xmlns:a16="http://schemas.microsoft.com/office/drawing/2014/main" id="{FC363770-1AC3-5143-94DE-42E01A3C05B2}"/>
              </a:ext>
            </a:extLst>
          </p:cNvPr>
          <p:cNvSpPr>
            <a:spLocks noGrp="1"/>
          </p:cNvSpPr>
          <p:nvPr>
            <p:ph type="body" sz="quarter" idx="10"/>
          </p:nvPr>
        </p:nvSpPr>
        <p:spPr/>
        <p:txBody>
          <a:bodyPr/>
          <a:lstStyle/>
          <a:p>
            <a:endParaRPr lang="en-US"/>
          </a:p>
        </p:txBody>
      </p:sp>
      <p:sp>
        <p:nvSpPr>
          <p:cNvPr id="4" name="Slide Number Placeholder 3">
            <a:extLst>
              <a:ext uri="{FF2B5EF4-FFF2-40B4-BE49-F238E27FC236}">
                <a16:creationId xmlns:a16="http://schemas.microsoft.com/office/drawing/2014/main" id="{53047383-DBBF-F646-A024-A0DB90E16653}"/>
              </a:ext>
            </a:extLst>
          </p:cNvPr>
          <p:cNvSpPr>
            <a:spLocks noGrp="1"/>
          </p:cNvSpPr>
          <p:nvPr>
            <p:ph type="sldNum" sz="quarter" idx="4"/>
          </p:nvPr>
        </p:nvSpPr>
        <p:spPr/>
        <p:txBody>
          <a:bodyPr/>
          <a:lstStyle/>
          <a:p>
            <a:fld id="{BF059A51-1513-4722-B38F-49BCC75F15CA}" type="slidenum">
              <a:rPr lang="en-US" smtClean="0"/>
              <a:pPr/>
              <a:t>19</a:t>
            </a:fld>
            <a:endParaRPr lang="en-US"/>
          </a:p>
        </p:txBody>
      </p:sp>
    </p:spTree>
    <p:extLst>
      <p:ext uri="{BB962C8B-B14F-4D97-AF65-F5344CB8AC3E}">
        <p14:creationId xmlns:p14="http://schemas.microsoft.com/office/powerpoint/2010/main" val="474745987"/>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86836-7A91-B04B-9FBC-5822D1E6A0AC}"/>
              </a:ext>
            </a:extLst>
          </p:cNvPr>
          <p:cNvSpPr>
            <a:spLocks noGrp="1"/>
          </p:cNvSpPr>
          <p:nvPr>
            <p:ph type="title"/>
          </p:nvPr>
        </p:nvSpPr>
        <p:spPr>
          <a:xfrm>
            <a:off x="394855" y="2000814"/>
            <a:ext cx="10958945" cy="1325563"/>
          </a:xfrm>
        </p:spPr>
        <p:txBody>
          <a:bodyPr/>
          <a:lstStyle/>
          <a:p>
            <a:r>
              <a:rPr lang="en-US" dirty="0"/>
              <a:t>The Highlights </a:t>
            </a:r>
          </a:p>
        </p:txBody>
      </p:sp>
      <p:sp>
        <p:nvSpPr>
          <p:cNvPr id="2" name="Slide Number Placeholder 1">
            <a:extLst>
              <a:ext uri="{FF2B5EF4-FFF2-40B4-BE49-F238E27FC236}">
                <a16:creationId xmlns:a16="http://schemas.microsoft.com/office/drawing/2014/main" id="{9849A89A-E2DA-43E0-8192-4D74D0EE685E}"/>
              </a:ext>
            </a:extLst>
          </p:cNvPr>
          <p:cNvSpPr>
            <a:spLocks noGrp="1"/>
          </p:cNvSpPr>
          <p:nvPr>
            <p:ph type="sldNum" sz="quarter" idx="4"/>
          </p:nvPr>
        </p:nvSpPr>
        <p:spPr/>
        <p:txBody>
          <a:bodyPr/>
          <a:lstStyle/>
          <a:p>
            <a:fld id="{BF059A51-1513-4722-B38F-49BCC75F15CA}" type="slidenum">
              <a:rPr lang="en-US" smtClean="0"/>
              <a:pPr/>
              <a:t>2</a:t>
            </a:fld>
            <a:endParaRPr lang="en-US"/>
          </a:p>
        </p:txBody>
      </p:sp>
      <p:pic>
        <p:nvPicPr>
          <p:cNvPr id="7" name="Picture 6" descr="A picture containing headdress, helmet&#10;&#10;Description automatically generated">
            <a:extLst>
              <a:ext uri="{FF2B5EF4-FFF2-40B4-BE49-F238E27FC236}">
                <a16:creationId xmlns:a16="http://schemas.microsoft.com/office/drawing/2014/main" id="{8F1035B0-DAA4-DC43-9321-EBDD0231392A}"/>
              </a:ext>
            </a:extLst>
          </p:cNvPr>
          <p:cNvPicPr>
            <a:picLocks noChangeAspect="1"/>
          </p:cNvPicPr>
          <p:nvPr/>
        </p:nvPicPr>
        <p:blipFill>
          <a:blip r:embed="rId2"/>
          <a:stretch>
            <a:fillRect/>
          </a:stretch>
        </p:blipFill>
        <p:spPr>
          <a:xfrm>
            <a:off x="5119255" y="0"/>
            <a:ext cx="6858000" cy="6858000"/>
          </a:xfrm>
          <a:prstGeom prst="rect">
            <a:avLst/>
          </a:prstGeom>
        </p:spPr>
      </p:pic>
    </p:spTree>
    <p:extLst>
      <p:ext uri="{BB962C8B-B14F-4D97-AF65-F5344CB8AC3E}">
        <p14:creationId xmlns:p14="http://schemas.microsoft.com/office/powerpoint/2010/main" val="1283301135"/>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2022 User Group Program</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20</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lstStyle/>
          <a:p>
            <a:pPr marL="0" indent="0">
              <a:buNone/>
            </a:pPr>
            <a:r>
              <a:rPr lang="en-US" dirty="0"/>
              <a:t>What is the plan for user groups in 2022?</a:t>
            </a:r>
          </a:p>
          <a:p>
            <a:pPr marL="0" indent="0">
              <a:buNone/>
            </a:pPr>
            <a:r>
              <a:rPr lang="en-US" dirty="0"/>
              <a:t>We are excited to bring back our live in person regional user group format to our customers in 2022. After having surveyed our customers (by region) we feel that with over 25 responses per region we have an idea of what the program success will be and which locations are ready to attend an in-person event. </a:t>
            </a:r>
          </a:p>
        </p:txBody>
      </p:sp>
    </p:spTree>
    <p:extLst>
      <p:ext uri="{BB962C8B-B14F-4D97-AF65-F5344CB8AC3E}">
        <p14:creationId xmlns:p14="http://schemas.microsoft.com/office/powerpoint/2010/main" val="290378794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States and Dates</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21</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lstStyle/>
          <a:p>
            <a:r>
              <a:rPr lang="en-US" dirty="0"/>
              <a:t>These are level 1 bullets</a:t>
            </a:r>
          </a:p>
          <a:p>
            <a:pPr lvl="1"/>
            <a:r>
              <a:rPr lang="en-US" dirty="0"/>
              <a:t>These are level 2 bullets</a:t>
            </a:r>
          </a:p>
          <a:p>
            <a:pPr lvl="2"/>
            <a:r>
              <a:rPr lang="en-US" dirty="0"/>
              <a:t>These are level 3 bullets</a:t>
            </a:r>
          </a:p>
          <a:p>
            <a:pPr lvl="1"/>
            <a:endParaRPr lang="en-US" dirty="0"/>
          </a:p>
        </p:txBody>
      </p:sp>
    </p:spTree>
    <p:extLst>
      <p:ext uri="{BB962C8B-B14F-4D97-AF65-F5344CB8AC3E}">
        <p14:creationId xmlns:p14="http://schemas.microsoft.com/office/powerpoint/2010/main" val="1206817866"/>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a:xfrm>
            <a:off x="406400" y="226047"/>
            <a:ext cx="10949980" cy="604991"/>
          </a:xfrm>
        </p:spPr>
        <p:txBody>
          <a:bodyPr>
            <a:normAutofit fontScale="90000"/>
          </a:bodyPr>
          <a:lstStyle/>
          <a:p>
            <a:r>
              <a:rPr lang="en-US" dirty="0"/>
              <a:t>Agenda</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22</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a:xfrm>
            <a:off x="406400" y="983031"/>
            <a:ext cx="11582399" cy="5127472"/>
          </a:xfrm>
        </p:spPr>
        <p:txBody>
          <a:bodyPr>
            <a:normAutofit fontScale="92500" lnSpcReduction="10000"/>
          </a:bodyPr>
          <a:lstStyle/>
          <a:p>
            <a:pPr marL="0" lvl="0" indent="0">
              <a:buNone/>
            </a:pPr>
            <a:r>
              <a:rPr lang="en-US" dirty="0">
                <a:solidFill>
                  <a:srgbClr val="4D4D4D"/>
                </a:solidFill>
                <a:latin typeface="Arial" pitchFamily="34" charset="0"/>
                <a:cs typeface="Arial" pitchFamily="34" charset="0"/>
              </a:rPr>
              <a:t>8:00   - 9:00	Sign in and Breakfast – </a:t>
            </a:r>
            <a:r>
              <a:rPr lang="en-US" b="1" dirty="0">
                <a:solidFill>
                  <a:srgbClr val="FF0000"/>
                </a:solidFill>
                <a:latin typeface="Arial" pitchFamily="34" charset="0"/>
                <a:cs typeface="Arial" pitchFamily="34" charset="0"/>
              </a:rPr>
              <a:t>Check Double Vaccination Customer Success Rep</a:t>
            </a:r>
          </a:p>
          <a:p>
            <a:pPr marL="0" lvl="0" indent="0">
              <a:buNone/>
            </a:pPr>
            <a:r>
              <a:rPr lang="en-US" dirty="0">
                <a:solidFill>
                  <a:srgbClr val="4D4D4D"/>
                </a:solidFill>
                <a:latin typeface="Arial" pitchFamily="34" charset="0"/>
                <a:cs typeface="Arial" pitchFamily="34" charset="0"/>
              </a:rPr>
              <a:t>9:00   - 9:15         	Welcome and introductions </a:t>
            </a:r>
            <a:r>
              <a:rPr lang="en-US" b="1" dirty="0">
                <a:solidFill>
                  <a:srgbClr val="FF0000"/>
                </a:solidFill>
                <a:latin typeface="Arial" pitchFamily="34" charset="0"/>
                <a:cs typeface="Arial" pitchFamily="34" charset="0"/>
              </a:rPr>
              <a:t>– Erik outlines the day</a:t>
            </a:r>
          </a:p>
          <a:p>
            <a:pPr marL="0" lvl="0" indent="0">
              <a:buNone/>
            </a:pPr>
            <a:r>
              <a:rPr lang="en-US" dirty="0">
                <a:solidFill>
                  <a:srgbClr val="4D4D4D"/>
                </a:solidFill>
                <a:latin typeface="Arial" pitchFamily="34" charset="0"/>
                <a:cs typeface="Arial" pitchFamily="34" charset="0"/>
              </a:rPr>
              <a:t>9:15   - 9:55 	Working group icebreaker </a:t>
            </a:r>
            <a:r>
              <a:rPr lang="en-US" b="1" dirty="0">
                <a:solidFill>
                  <a:srgbClr val="FF0000"/>
                </a:solidFill>
                <a:latin typeface="Arial" pitchFamily="34" charset="0"/>
                <a:cs typeface="Arial" pitchFamily="34" charset="0"/>
              </a:rPr>
              <a:t>– Usually takes close to an hour- IMPORTANT </a:t>
            </a:r>
            <a:endParaRPr lang="en-US" dirty="0">
              <a:solidFill>
                <a:srgbClr val="4D4D4D"/>
              </a:solidFill>
              <a:latin typeface="Arial" pitchFamily="34" charset="0"/>
              <a:cs typeface="Arial" pitchFamily="34" charset="0"/>
            </a:endParaRPr>
          </a:p>
          <a:p>
            <a:pPr marL="0" lvl="0" indent="0">
              <a:buNone/>
            </a:pPr>
            <a:r>
              <a:rPr lang="en-US" dirty="0">
                <a:solidFill>
                  <a:srgbClr val="4D4D4D"/>
                </a:solidFill>
                <a:latin typeface="Arial" pitchFamily="34" charset="0"/>
                <a:cs typeface="Arial" pitchFamily="34" charset="0"/>
              </a:rPr>
              <a:t>9:55   - 10:35       	Cornerstone/ Saba Cloud / TalentSpace Update </a:t>
            </a:r>
            <a:r>
              <a:rPr lang="en-US" b="1" dirty="0">
                <a:solidFill>
                  <a:srgbClr val="FF0000"/>
                </a:solidFill>
                <a:latin typeface="Arial" pitchFamily="34" charset="0"/>
                <a:cs typeface="Arial" pitchFamily="34" charset="0"/>
              </a:rPr>
              <a:t>– Customer Success to Deliver</a:t>
            </a:r>
          </a:p>
          <a:p>
            <a:pPr marL="0" lvl="0" indent="0">
              <a:buNone/>
            </a:pPr>
            <a:r>
              <a:rPr lang="en-US" b="1" dirty="0">
                <a:solidFill>
                  <a:srgbClr val="FF0000"/>
                </a:solidFill>
                <a:latin typeface="Arial" pitchFamily="34" charset="0"/>
                <a:cs typeface="Arial" pitchFamily="34" charset="0"/>
              </a:rPr>
              <a:t>10:35 - 10:45       	Break </a:t>
            </a:r>
          </a:p>
          <a:p>
            <a:pPr marL="0" lvl="0" indent="0">
              <a:buNone/>
            </a:pPr>
            <a:r>
              <a:rPr lang="en-US" dirty="0">
                <a:solidFill>
                  <a:srgbClr val="4D4D4D"/>
                </a:solidFill>
                <a:latin typeface="Arial" pitchFamily="34" charset="0"/>
                <a:cs typeface="Arial" pitchFamily="34" charset="0"/>
              </a:rPr>
              <a:t>10:45 - 12:00       	Breakout Table Discussions </a:t>
            </a:r>
            <a:r>
              <a:rPr lang="en-US" b="1" dirty="0">
                <a:solidFill>
                  <a:srgbClr val="FF0000"/>
                </a:solidFill>
                <a:latin typeface="Arial" pitchFamily="34" charset="0"/>
                <a:cs typeface="Arial" pitchFamily="34" charset="0"/>
              </a:rPr>
              <a:t>–Topics voted on – Customer Success, Erik, and CSOD U</a:t>
            </a:r>
          </a:p>
          <a:p>
            <a:pPr marL="0" lvl="0" indent="0">
              <a:buNone/>
            </a:pPr>
            <a:r>
              <a:rPr lang="en-US" b="1" dirty="0">
                <a:solidFill>
                  <a:schemeClr val="tx2">
                    <a:lumMod val="60000"/>
                    <a:lumOff val="40000"/>
                  </a:schemeClr>
                </a:solidFill>
                <a:latin typeface="Arial" pitchFamily="34" charset="0"/>
                <a:cs typeface="Arial" pitchFamily="34" charset="0"/>
              </a:rPr>
              <a:t>12:00 - 12:45       	Lunch and networking </a:t>
            </a:r>
          </a:p>
          <a:p>
            <a:pPr marL="0" lvl="0" indent="0">
              <a:buNone/>
            </a:pPr>
            <a:r>
              <a:rPr lang="en-US" dirty="0">
                <a:solidFill>
                  <a:srgbClr val="4D4D4D"/>
                </a:solidFill>
                <a:latin typeface="Arial" pitchFamily="34" charset="0"/>
                <a:cs typeface="Arial" pitchFamily="34" charset="0"/>
              </a:rPr>
              <a:t>12:45 - 1:15         	Breakout Group recap </a:t>
            </a:r>
            <a:r>
              <a:rPr lang="en-US" b="1" dirty="0">
                <a:solidFill>
                  <a:srgbClr val="FF0000"/>
                </a:solidFill>
                <a:latin typeface="Arial" pitchFamily="34" charset="0"/>
                <a:cs typeface="Arial" pitchFamily="34" charset="0"/>
              </a:rPr>
              <a:t>- Erik</a:t>
            </a:r>
          </a:p>
          <a:p>
            <a:pPr marL="0" indent="0">
              <a:buNone/>
            </a:pPr>
            <a:r>
              <a:rPr lang="en-US" dirty="0">
                <a:solidFill>
                  <a:schemeClr val="tx1"/>
                </a:solidFill>
                <a:latin typeface="Arial" pitchFamily="34" charset="0"/>
                <a:cs typeface="Arial" pitchFamily="34" charset="0"/>
              </a:rPr>
              <a:t>1:15  –  2:15	Product Case Study Exercise – </a:t>
            </a:r>
            <a:r>
              <a:rPr lang="en-US" b="1" dirty="0">
                <a:solidFill>
                  <a:srgbClr val="FF0000"/>
                </a:solidFill>
                <a:latin typeface="Arial" pitchFamily="34" charset="0"/>
                <a:cs typeface="Arial" pitchFamily="34" charset="0"/>
              </a:rPr>
              <a:t>on a popular topic led by CSOD/SC University</a:t>
            </a:r>
          </a:p>
          <a:p>
            <a:pPr marL="0" indent="0">
              <a:buNone/>
            </a:pPr>
            <a:r>
              <a:rPr lang="en-US" dirty="0">
                <a:solidFill>
                  <a:srgbClr val="4D4D4D"/>
                </a:solidFill>
                <a:latin typeface="Arial" pitchFamily="34" charset="0"/>
                <a:cs typeface="Arial" pitchFamily="34" charset="0"/>
              </a:rPr>
              <a:t>2:15   - 2:45	Customer Success Stories – show and tell </a:t>
            </a:r>
            <a:r>
              <a:rPr lang="en-US" b="1" dirty="0">
                <a:solidFill>
                  <a:srgbClr val="FF0000"/>
                </a:solidFill>
                <a:latin typeface="Arial" pitchFamily="34" charset="0"/>
                <a:cs typeface="Arial" pitchFamily="34" charset="0"/>
              </a:rPr>
              <a:t>– 1-2 Customers presenting their story</a:t>
            </a:r>
          </a:p>
          <a:p>
            <a:pPr marL="0" lvl="0" indent="0">
              <a:buNone/>
            </a:pPr>
            <a:r>
              <a:rPr lang="en-US" b="1" dirty="0">
                <a:solidFill>
                  <a:srgbClr val="FF0000"/>
                </a:solidFill>
                <a:latin typeface="Arial" pitchFamily="34" charset="0"/>
                <a:cs typeface="Arial" pitchFamily="34" charset="0"/>
              </a:rPr>
              <a:t>2:45   - 2:55         	Break (surveys handed OUT )</a:t>
            </a:r>
          </a:p>
          <a:p>
            <a:pPr marL="0" lvl="0" indent="0">
              <a:buNone/>
            </a:pPr>
            <a:r>
              <a:rPr lang="en-US" dirty="0">
                <a:solidFill>
                  <a:srgbClr val="4D4D4D"/>
                </a:solidFill>
                <a:latin typeface="Arial" pitchFamily="34" charset="0"/>
                <a:cs typeface="Arial" pitchFamily="34" charset="0"/>
              </a:rPr>
              <a:t>2:55  -  3:35	TIPS and TRICKS  </a:t>
            </a:r>
            <a:r>
              <a:rPr lang="en-US" b="1" dirty="0">
                <a:solidFill>
                  <a:srgbClr val="FF0000"/>
                </a:solidFill>
                <a:latin typeface="Arial" pitchFamily="34" charset="0"/>
                <a:cs typeface="Arial" pitchFamily="34" charset="0"/>
              </a:rPr>
              <a:t>- Services</a:t>
            </a:r>
          </a:p>
          <a:p>
            <a:pPr marL="0" lvl="0" indent="0">
              <a:buNone/>
            </a:pPr>
            <a:r>
              <a:rPr lang="en-US" dirty="0">
                <a:solidFill>
                  <a:srgbClr val="4D4D4D"/>
                </a:solidFill>
                <a:latin typeface="Arial" pitchFamily="34" charset="0"/>
                <a:cs typeface="Arial" pitchFamily="34" charset="0"/>
              </a:rPr>
              <a:t>3:35 –  4:00	Resources / Next Steps </a:t>
            </a:r>
            <a:r>
              <a:rPr lang="en-US" b="1" dirty="0">
                <a:solidFill>
                  <a:srgbClr val="FF0000"/>
                </a:solidFill>
                <a:latin typeface="Arial" pitchFamily="34" charset="0"/>
                <a:cs typeface="Arial" pitchFamily="34" charset="0"/>
              </a:rPr>
              <a:t>–Erik – closing</a:t>
            </a:r>
            <a:r>
              <a:rPr lang="en-US" dirty="0">
                <a:solidFill>
                  <a:srgbClr val="4D4D4D"/>
                </a:solidFill>
                <a:latin typeface="Arial" pitchFamily="34" charset="0"/>
                <a:cs typeface="Arial" pitchFamily="34" charset="0"/>
              </a:rPr>
              <a:t>	</a:t>
            </a:r>
            <a:endParaRPr lang="en-US" dirty="0"/>
          </a:p>
        </p:txBody>
      </p:sp>
    </p:spTree>
    <p:extLst>
      <p:ext uri="{BB962C8B-B14F-4D97-AF65-F5344CB8AC3E}">
        <p14:creationId xmlns:p14="http://schemas.microsoft.com/office/powerpoint/2010/main" val="2989696820"/>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04006C-220A-459C-9150-72A283ED2A2F}"/>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E4F880AA-421E-4A0C-9E50-D1B551E9F7CA}"/>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23</a:t>
            </a:fld>
            <a:endParaRPr lang="en-US"/>
          </a:p>
        </p:txBody>
      </p:sp>
      <p:sp>
        <p:nvSpPr>
          <p:cNvPr id="10" name="Content Placeholder 9">
            <a:extLst>
              <a:ext uri="{FF2B5EF4-FFF2-40B4-BE49-F238E27FC236}">
                <a16:creationId xmlns:a16="http://schemas.microsoft.com/office/drawing/2014/main" id="{D66A96AF-BD61-446B-835B-67F41CD2562D}"/>
              </a:ext>
            </a:extLst>
          </p:cNvPr>
          <p:cNvSpPr>
            <a:spLocks noGrp="1"/>
          </p:cNvSpPr>
          <p:nvPr>
            <p:ph sz="quarter" idx="12"/>
          </p:nvPr>
        </p:nvSpPr>
        <p:spPr/>
        <p:txBody>
          <a:bodyPr/>
          <a:lstStyle/>
          <a:p>
            <a:pPr marL="0" indent="0">
              <a:buNone/>
            </a:pPr>
            <a:endParaRPr lang="en-US"/>
          </a:p>
        </p:txBody>
      </p:sp>
      <p:sp>
        <p:nvSpPr>
          <p:cNvPr id="11" name="Content Placeholder 10">
            <a:extLst>
              <a:ext uri="{FF2B5EF4-FFF2-40B4-BE49-F238E27FC236}">
                <a16:creationId xmlns:a16="http://schemas.microsoft.com/office/drawing/2014/main" id="{C013E4BD-30C8-49B4-93F1-16E6BAF92696}"/>
              </a:ext>
            </a:extLst>
          </p:cNvPr>
          <p:cNvSpPr>
            <a:spLocks noGrp="1"/>
          </p:cNvSpPr>
          <p:nvPr>
            <p:ph sz="quarter" idx="13"/>
          </p:nvPr>
        </p:nvSpPr>
        <p:spPr/>
        <p:txBody>
          <a:bodyPr/>
          <a:lstStyle/>
          <a:p>
            <a:pPr marL="0" indent="0">
              <a:buNone/>
            </a:pPr>
            <a:endParaRPr lang="en-US"/>
          </a:p>
        </p:txBody>
      </p:sp>
    </p:spTree>
    <p:extLst>
      <p:ext uri="{BB962C8B-B14F-4D97-AF65-F5344CB8AC3E}">
        <p14:creationId xmlns:p14="http://schemas.microsoft.com/office/powerpoint/2010/main" val="1323711069"/>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48B864-0554-49E3-B715-FA3D29B5106E}"/>
              </a:ext>
            </a:extLst>
          </p:cNvPr>
          <p:cNvSpPr>
            <a:spLocks noGrp="1"/>
          </p:cNvSpPr>
          <p:nvPr>
            <p:ph type="title"/>
          </p:nvPr>
        </p:nvSpPr>
        <p:spPr/>
        <p:txBody>
          <a:bodyPr>
            <a:normAutofit fontScale="90000"/>
          </a:bodyPr>
          <a:lstStyle/>
          <a:p>
            <a:endParaRPr lang="en-US"/>
          </a:p>
        </p:txBody>
      </p:sp>
      <p:sp>
        <p:nvSpPr>
          <p:cNvPr id="3" name="Slide Number Placeholder 2">
            <a:extLst>
              <a:ext uri="{FF2B5EF4-FFF2-40B4-BE49-F238E27FC236}">
                <a16:creationId xmlns:a16="http://schemas.microsoft.com/office/drawing/2014/main" id="{E4F880AA-421E-4A0C-9E50-D1B551E9F7CA}"/>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24</a:t>
            </a:fld>
            <a:endParaRPr lang="en-US"/>
          </a:p>
        </p:txBody>
      </p:sp>
      <p:sp>
        <p:nvSpPr>
          <p:cNvPr id="10" name="Content Placeholder 9">
            <a:extLst>
              <a:ext uri="{FF2B5EF4-FFF2-40B4-BE49-F238E27FC236}">
                <a16:creationId xmlns:a16="http://schemas.microsoft.com/office/drawing/2014/main" id="{D66A96AF-BD61-446B-835B-67F41CD2562D}"/>
              </a:ext>
            </a:extLst>
          </p:cNvPr>
          <p:cNvSpPr>
            <a:spLocks noGrp="1"/>
          </p:cNvSpPr>
          <p:nvPr>
            <p:ph sz="quarter" idx="12"/>
          </p:nvPr>
        </p:nvSpPr>
        <p:spPr>
          <a:xfrm>
            <a:off x="620711" y="1490663"/>
            <a:ext cx="5303520" cy="4561794"/>
          </a:xfrm>
        </p:spPr>
        <p:txBody>
          <a:bodyPr/>
          <a:lstStyle/>
          <a:p>
            <a:r>
              <a:rPr lang="en-US"/>
              <a:t>These are level 1 bullets</a:t>
            </a:r>
          </a:p>
          <a:p>
            <a:pPr lvl="1"/>
            <a:r>
              <a:rPr lang="en-US"/>
              <a:t>These are level 2 bullets</a:t>
            </a:r>
          </a:p>
          <a:p>
            <a:pPr lvl="2"/>
            <a:r>
              <a:rPr lang="en-US"/>
              <a:t>These are level 3 bullets</a:t>
            </a:r>
          </a:p>
          <a:p>
            <a:pPr lvl="1"/>
            <a:endParaRPr lang="en-US"/>
          </a:p>
          <a:p>
            <a:endParaRPr lang="en-US"/>
          </a:p>
        </p:txBody>
      </p:sp>
      <p:sp>
        <p:nvSpPr>
          <p:cNvPr id="11" name="Content Placeholder 10">
            <a:extLst>
              <a:ext uri="{FF2B5EF4-FFF2-40B4-BE49-F238E27FC236}">
                <a16:creationId xmlns:a16="http://schemas.microsoft.com/office/drawing/2014/main" id="{C013E4BD-30C8-49B4-93F1-16E6BAF92696}"/>
              </a:ext>
            </a:extLst>
          </p:cNvPr>
          <p:cNvSpPr>
            <a:spLocks noGrp="1"/>
          </p:cNvSpPr>
          <p:nvPr>
            <p:ph sz="quarter" idx="13"/>
          </p:nvPr>
        </p:nvSpPr>
        <p:spPr>
          <a:xfrm>
            <a:off x="6267470" y="1490663"/>
            <a:ext cx="5303520" cy="4561794"/>
          </a:xfrm>
        </p:spPr>
        <p:txBody>
          <a:bodyPr/>
          <a:lstStyle/>
          <a:p>
            <a:r>
              <a:rPr lang="en-US"/>
              <a:t>These are level 1 bullets</a:t>
            </a:r>
          </a:p>
          <a:p>
            <a:pPr lvl="1"/>
            <a:r>
              <a:rPr lang="en-US" sz="1600"/>
              <a:t>These are level 2 bullets</a:t>
            </a:r>
          </a:p>
          <a:p>
            <a:pPr lvl="2"/>
            <a:r>
              <a:rPr lang="en-US" sz="1600"/>
              <a:t>These are level 3 bullets</a:t>
            </a:r>
          </a:p>
          <a:p>
            <a:pPr lvl="1"/>
            <a:endParaRPr lang="en-US"/>
          </a:p>
          <a:p>
            <a:endParaRPr lang="en-US"/>
          </a:p>
        </p:txBody>
      </p:sp>
    </p:spTree>
    <p:extLst>
      <p:ext uri="{BB962C8B-B14F-4D97-AF65-F5344CB8AC3E}">
        <p14:creationId xmlns:p14="http://schemas.microsoft.com/office/powerpoint/2010/main" val="1596604436"/>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ADBF612-04F2-46CE-838C-9D452003801D}"/>
              </a:ext>
            </a:extLst>
          </p:cNvPr>
          <p:cNvSpPr>
            <a:spLocks noGrp="1"/>
          </p:cNvSpPr>
          <p:nvPr>
            <p:ph type="title"/>
          </p:nvPr>
        </p:nvSpPr>
        <p:spPr/>
        <p:txBody>
          <a:bodyPr/>
          <a:lstStyle/>
          <a:p>
            <a:endParaRPr lang="en-US"/>
          </a:p>
        </p:txBody>
      </p:sp>
      <p:sp>
        <p:nvSpPr>
          <p:cNvPr id="16" name="Text Placeholder 15">
            <a:extLst>
              <a:ext uri="{FF2B5EF4-FFF2-40B4-BE49-F238E27FC236}">
                <a16:creationId xmlns:a16="http://schemas.microsoft.com/office/drawing/2014/main" id="{D5B56B36-730B-4006-BCC2-CA6C2A45DC7C}"/>
              </a:ext>
            </a:extLst>
          </p:cNvPr>
          <p:cNvSpPr>
            <a:spLocks noGrp="1"/>
          </p:cNvSpPr>
          <p:nvPr>
            <p:ph type="body" sz="quarter" idx="11"/>
          </p:nvPr>
        </p:nvSpPr>
        <p:spPr/>
        <p:txBody>
          <a:bodyPr/>
          <a:lstStyle/>
          <a:p>
            <a:endParaRPr lang="en-US"/>
          </a:p>
        </p:txBody>
      </p:sp>
      <p:sp>
        <p:nvSpPr>
          <p:cNvPr id="2" name="Slide Number Placeholder 1">
            <a:extLst>
              <a:ext uri="{FF2B5EF4-FFF2-40B4-BE49-F238E27FC236}">
                <a16:creationId xmlns:a16="http://schemas.microsoft.com/office/drawing/2014/main" id="{2EBE865D-A4E8-4ECA-A268-433F9B06E92D}"/>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25</a:t>
            </a:fld>
            <a:endParaRPr lang="en-US"/>
          </a:p>
        </p:txBody>
      </p:sp>
      <p:sp>
        <p:nvSpPr>
          <p:cNvPr id="17" name="Content Placeholder 16">
            <a:extLst>
              <a:ext uri="{FF2B5EF4-FFF2-40B4-BE49-F238E27FC236}">
                <a16:creationId xmlns:a16="http://schemas.microsoft.com/office/drawing/2014/main" id="{9368DE44-DB80-4596-BCB7-00BADFF26255}"/>
              </a:ext>
            </a:extLst>
          </p:cNvPr>
          <p:cNvSpPr>
            <a:spLocks noGrp="1"/>
          </p:cNvSpPr>
          <p:nvPr>
            <p:ph sz="quarter" idx="12"/>
          </p:nvPr>
        </p:nvSpPr>
        <p:spPr/>
        <p:txBody>
          <a:bodyPr/>
          <a:lstStyle/>
          <a:p>
            <a:pPr marL="0" indent="0">
              <a:buNone/>
            </a:pPr>
            <a:endParaRPr lang="en-US"/>
          </a:p>
        </p:txBody>
      </p:sp>
    </p:spTree>
    <p:extLst>
      <p:ext uri="{BB962C8B-B14F-4D97-AF65-F5344CB8AC3E}">
        <p14:creationId xmlns:p14="http://schemas.microsoft.com/office/powerpoint/2010/main" val="3764620506"/>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671CCE1-00E1-4219-9E79-92B641483292}"/>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t="12682" b="12682"/>
          <a:stretch/>
        </p:blipFill>
        <p:spPr>
          <a:xfrm>
            <a:off x="-55743" y="0"/>
            <a:ext cx="12247743" cy="6858000"/>
          </a:xfrm>
          <a:solidFill>
            <a:schemeClr val="tx1">
              <a:lumMod val="50000"/>
              <a:lumOff val="50000"/>
              <a:alpha val="86000"/>
            </a:schemeClr>
          </a:solidFill>
        </p:spPr>
      </p:pic>
      <p:sp>
        <p:nvSpPr>
          <p:cNvPr id="9" name="Rectangle 8">
            <a:extLst>
              <a:ext uri="{FF2B5EF4-FFF2-40B4-BE49-F238E27FC236}">
                <a16:creationId xmlns:a16="http://schemas.microsoft.com/office/drawing/2014/main" id="{1E1395B5-A947-9248-BC73-C7F9B587D130}"/>
              </a:ext>
            </a:extLst>
          </p:cNvPr>
          <p:cNvSpPr/>
          <p:nvPr/>
        </p:nvSpPr>
        <p:spPr>
          <a:xfrm>
            <a:off x="-55744" y="0"/>
            <a:ext cx="12247743"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DC82643C-4D5F-48C3-8807-8928A288CBD4}"/>
              </a:ext>
            </a:extLst>
          </p:cNvPr>
          <p:cNvSpPr>
            <a:spLocks noGrp="1"/>
          </p:cNvSpPr>
          <p:nvPr>
            <p:ph type="body" sz="quarter" idx="12"/>
          </p:nvPr>
        </p:nvSpPr>
        <p:spPr/>
        <p:txBody>
          <a:bodyPr>
            <a:normAutofit fontScale="85000" lnSpcReduction="20000"/>
          </a:bodyPr>
          <a:lstStyle/>
          <a:p>
            <a:r>
              <a:rPr lang="en-US"/>
              <a:t> </a:t>
            </a:r>
          </a:p>
        </p:txBody>
      </p:sp>
      <p:sp>
        <p:nvSpPr>
          <p:cNvPr id="2" name="Slide Number Placeholder 1">
            <a:extLst>
              <a:ext uri="{FF2B5EF4-FFF2-40B4-BE49-F238E27FC236}">
                <a16:creationId xmlns:a16="http://schemas.microsoft.com/office/drawing/2014/main" id="{1572D4AF-9A9D-4D47-8DE9-3FAAA4D31FB3}"/>
              </a:ext>
            </a:extLst>
          </p:cNvPr>
          <p:cNvSpPr>
            <a:spLocks noGrp="1"/>
          </p:cNvSpPr>
          <p:nvPr>
            <p:ph type="sldNum" sz="quarter" idx="4"/>
          </p:nvPr>
        </p:nvSpPr>
        <p:spPr/>
        <p:txBody>
          <a:bodyPr/>
          <a:lstStyle/>
          <a:p>
            <a:fld id="{BF059A51-1513-4722-B38F-49BCC75F15CA}" type="slidenum">
              <a:rPr lang="en-US" smtClean="0"/>
              <a:pPr/>
              <a:t>26</a:t>
            </a:fld>
            <a:endParaRPr lang="en-US"/>
          </a:p>
        </p:txBody>
      </p:sp>
      <p:sp>
        <p:nvSpPr>
          <p:cNvPr id="8" name="Text Placeholder 7">
            <a:extLst>
              <a:ext uri="{FF2B5EF4-FFF2-40B4-BE49-F238E27FC236}">
                <a16:creationId xmlns:a16="http://schemas.microsoft.com/office/drawing/2014/main" id="{4FBF2002-8A4B-4A4F-A4C1-CEE7EF4426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4161947"/>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04CBC4E-6C07-084E-89D5-13EA296E9066}"/>
              </a:ext>
            </a:extLst>
          </p:cNvPr>
          <p:cNvSpPr>
            <a:spLocks noGrp="1"/>
          </p:cNvSpPr>
          <p:nvPr>
            <p:ph type="pic" sz="quarter" idx="10"/>
          </p:nvPr>
        </p:nvSpPr>
        <p:spPr/>
      </p:sp>
      <p:sp>
        <p:nvSpPr>
          <p:cNvPr id="3" name="Text Placeholder 2">
            <a:extLst>
              <a:ext uri="{FF2B5EF4-FFF2-40B4-BE49-F238E27FC236}">
                <a16:creationId xmlns:a16="http://schemas.microsoft.com/office/drawing/2014/main" id="{4DF0364D-537E-534B-8933-08A97CADB627}"/>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D3E25EEB-F038-D940-87F7-80A58484B8B7}"/>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BD00106B-1E6D-3A42-8599-F080E78662E2}"/>
              </a:ext>
            </a:extLst>
          </p:cNvPr>
          <p:cNvSpPr>
            <a:spLocks noGrp="1"/>
          </p:cNvSpPr>
          <p:nvPr>
            <p:ph type="body" sz="quarter" idx="12"/>
          </p:nvPr>
        </p:nvSpPr>
        <p:spPr/>
        <p:txBody>
          <a:bodyPr>
            <a:normAutofit fontScale="85000" lnSpcReduction="20000"/>
          </a:bodyPr>
          <a:lstStyle/>
          <a:p>
            <a:endParaRPr lang="en-US"/>
          </a:p>
        </p:txBody>
      </p:sp>
      <p:sp>
        <p:nvSpPr>
          <p:cNvPr id="6" name="Slide Number Placeholder 5">
            <a:extLst>
              <a:ext uri="{FF2B5EF4-FFF2-40B4-BE49-F238E27FC236}">
                <a16:creationId xmlns:a16="http://schemas.microsoft.com/office/drawing/2014/main" id="{72E25246-5CF0-4243-A0D3-81A7FE8CEAD8}"/>
              </a:ext>
            </a:extLst>
          </p:cNvPr>
          <p:cNvSpPr>
            <a:spLocks noGrp="1"/>
          </p:cNvSpPr>
          <p:nvPr>
            <p:ph type="sldNum" sz="quarter" idx="4"/>
          </p:nvPr>
        </p:nvSpPr>
        <p:spPr/>
        <p:txBody>
          <a:bodyPr/>
          <a:lstStyle/>
          <a:p>
            <a:fld id="{BF059A51-1513-4722-B38F-49BCC75F15CA}" type="slidenum">
              <a:rPr lang="en-US" smtClean="0"/>
              <a:pPr/>
              <a:t>27</a:t>
            </a:fld>
            <a:endParaRPr lang="en-US"/>
          </a:p>
        </p:txBody>
      </p:sp>
    </p:spTree>
    <p:extLst>
      <p:ext uri="{BB962C8B-B14F-4D97-AF65-F5344CB8AC3E}">
        <p14:creationId xmlns:p14="http://schemas.microsoft.com/office/powerpoint/2010/main" val="3081226084"/>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D7824020-A65F-4D6D-B5BA-5FD6A6943062}"/>
              </a:ext>
            </a:extLst>
          </p:cNvPr>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l="13070" r="13070"/>
          <a:stretch/>
        </p:blipFill>
        <p:spPr>
          <a:xfrm>
            <a:off x="-1" y="0"/>
            <a:ext cx="7598811" cy="6858000"/>
          </a:xfrm>
          <a:blipFill>
            <a:blip r:embed="rId3"/>
            <a:stretch>
              <a:fillRect/>
            </a:stretch>
          </a:blipFill>
        </p:spPr>
      </p:pic>
      <p:sp>
        <p:nvSpPr>
          <p:cNvPr id="4" name="Text Placeholder 3">
            <a:extLst>
              <a:ext uri="{FF2B5EF4-FFF2-40B4-BE49-F238E27FC236}">
                <a16:creationId xmlns:a16="http://schemas.microsoft.com/office/drawing/2014/main" id="{29C13858-3873-44D2-B53D-34110E2D27A8}"/>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DC526F04-2539-40D8-8BE3-881D4190F28C}"/>
              </a:ext>
            </a:extLst>
          </p:cNvPr>
          <p:cNvSpPr>
            <a:spLocks noGrp="1"/>
          </p:cNvSpPr>
          <p:nvPr>
            <p:ph type="body" sz="quarter" idx="10"/>
          </p:nvPr>
        </p:nvSpPr>
        <p:spPr/>
        <p:txBody>
          <a:bodyPr/>
          <a:lstStyle/>
          <a:p>
            <a:r>
              <a:rPr lang="en-US"/>
              <a:t> </a:t>
            </a:r>
          </a:p>
        </p:txBody>
      </p:sp>
      <p:sp>
        <p:nvSpPr>
          <p:cNvPr id="8" name="Text Placeholder 7">
            <a:extLst>
              <a:ext uri="{FF2B5EF4-FFF2-40B4-BE49-F238E27FC236}">
                <a16:creationId xmlns:a16="http://schemas.microsoft.com/office/drawing/2014/main" id="{40877D9C-4453-42EE-915E-90A495218003}"/>
              </a:ext>
            </a:extLst>
          </p:cNvPr>
          <p:cNvSpPr>
            <a:spLocks noGrp="1"/>
          </p:cNvSpPr>
          <p:nvPr>
            <p:ph type="body" sz="quarter" idx="13"/>
          </p:nvPr>
        </p:nvSpPr>
        <p:spPr/>
        <p:txBody>
          <a:bodyPr>
            <a:normAutofit fontScale="85000" lnSpcReduction="20000"/>
          </a:bodyPr>
          <a:lstStyle/>
          <a:p>
            <a:r>
              <a:rPr lang="en-US"/>
              <a:t> </a:t>
            </a:r>
          </a:p>
        </p:txBody>
      </p:sp>
      <p:sp>
        <p:nvSpPr>
          <p:cNvPr id="2" name="Slide Number Placeholder 1">
            <a:extLst>
              <a:ext uri="{FF2B5EF4-FFF2-40B4-BE49-F238E27FC236}">
                <a16:creationId xmlns:a16="http://schemas.microsoft.com/office/drawing/2014/main" id="{8B1EAFD3-AEE2-4B27-A0C0-EDA20A8584E8}"/>
              </a:ext>
            </a:extLst>
          </p:cNvPr>
          <p:cNvSpPr>
            <a:spLocks noGrp="1"/>
          </p:cNvSpPr>
          <p:nvPr>
            <p:ph type="sldNum" sz="quarter" idx="4"/>
          </p:nvPr>
        </p:nvSpPr>
        <p:spPr/>
        <p:txBody>
          <a:bodyPr/>
          <a:lstStyle/>
          <a:p>
            <a:fld id="{BF059A51-1513-4722-B38F-49BCC75F15CA}" type="slidenum">
              <a:rPr lang="en-US" smtClean="0"/>
              <a:pPr/>
              <a:t>28</a:t>
            </a:fld>
            <a:endParaRPr lang="en-US"/>
          </a:p>
        </p:txBody>
      </p:sp>
    </p:spTree>
    <p:extLst>
      <p:ext uri="{BB962C8B-B14F-4D97-AF65-F5344CB8AC3E}">
        <p14:creationId xmlns:p14="http://schemas.microsoft.com/office/powerpoint/2010/main" val="722121952"/>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62DBDF3-D654-954B-A01F-2139FEBDCF40}"/>
              </a:ext>
            </a:extLst>
          </p:cNvPr>
          <p:cNvSpPr>
            <a:spLocks noGrp="1"/>
          </p:cNvSpPr>
          <p:nvPr>
            <p:ph type="pic" sz="quarter" idx="11"/>
          </p:nvPr>
        </p:nvSpPr>
        <p:spPr/>
      </p:sp>
      <p:sp>
        <p:nvSpPr>
          <p:cNvPr id="11" name="Text Placeholder 10">
            <a:extLst>
              <a:ext uri="{FF2B5EF4-FFF2-40B4-BE49-F238E27FC236}">
                <a16:creationId xmlns:a16="http://schemas.microsoft.com/office/drawing/2014/main" id="{F210E087-81B8-A442-985D-06EB1E897E8B}"/>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FF029110-73E9-7C4D-8CF2-2338C5C62596}"/>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461927FA-DE4F-BA45-89D8-5FF1E070E22F}"/>
              </a:ext>
            </a:extLst>
          </p:cNvPr>
          <p:cNvSpPr>
            <a:spLocks noGrp="1"/>
          </p:cNvSpPr>
          <p:nvPr>
            <p:ph type="body" sz="quarter" idx="10"/>
          </p:nvPr>
        </p:nvSpPr>
        <p:spPr/>
        <p:txBody>
          <a:bodyPr/>
          <a:lstStyle/>
          <a:p>
            <a:endParaRPr lang="en-US"/>
          </a:p>
        </p:txBody>
      </p:sp>
      <p:sp>
        <p:nvSpPr>
          <p:cNvPr id="12" name="Text Placeholder 11">
            <a:extLst>
              <a:ext uri="{FF2B5EF4-FFF2-40B4-BE49-F238E27FC236}">
                <a16:creationId xmlns:a16="http://schemas.microsoft.com/office/drawing/2014/main" id="{58EE305F-ACCB-4349-951E-397BB7F9451A}"/>
              </a:ext>
            </a:extLst>
          </p:cNvPr>
          <p:cNvSpPr>
            <a:spLocks noGrp="1"/>
          </p:cNvSpPr>
          <p:nvPr>
            <p:ph type="body" sz="quarter" idx="13"/>
          </p:nvPr>
        </p:nvSpPr>
        <p:spPr/>
        <p:txBody>
          <a:bodyPr>
            <a:normAutofit fontScale="85000" lnSpcReduction="20000"/>
          </a:bodyPr>
          <a:lstStyle/>
          <a:p>
            <a:endParaRPr lang="en-US"/>
          </a:p>
        </p:txBody>
      </p:sp>
      <p:sp>
        <p:nvSpPr>
          <p:cNvPr id="7" name="Slide Number Placeholder 6">
            <a:extLst>
              <a:ext uri="{FF2B5EF4-FFF2-40B4-BE49-F238E27FC236}">
                <a16:creationId xmlns:a16="http://schemas.microsoft.com/office/drawing/2014/main" id="{FFE3699C-5EEE-4541-A98B-428644492711}"/>
              </a:ext>
            </a:extLst>
          </p:cNvPr>
          <p:cNvSpPr>
            <a:spLocks noGrp="1"/>
          </p:cNvSpPr>
          <p:nvPr>
            <p:ph type="sldNum" sz="quarter" idx="4"/>
          </p:nvPr>
        </p:nvSpPr>
        <p:spPr/>
        <p:txBody>
          <a:bodyPr/>
          <a:lstStyle/>
          <a:p>
            <a:fld id="{BF059A51-1513-4722-B38F-49BCC75F15CA}" type="slidenum">
              <a:rPr lang="en-US" smtClean="0"/>
              <a:pPr/>
              <a:t>29</a:t>
            </a:fld>
            <a:endParaRPr lang="en-US"/>
          </a:p>
        </p:txBody>
      </p:sp>
    </p:spTree>
    <p:extLst>
      <p:ext uri="{BB962C8B-B14F-4D97-AF65-F5344CB8AC3E}">
        <p14:creationId xmlns:p14="http://schemas.microsoft.com/office/powerpoint/2010/main" val="27387859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182C-7514-444D-AAD7-43C77FD882FD}"/>
              </a:ext>
            </a:extLst>
          </p:cNvPr>
          <p:cNvSpPr>
            <a:spLocks noGrp="1"/>
          </p:cNvSpPr>
          <p:nvPr>
            <p:ph type="ctrTitle"/>
          </p:nvPr>
        </p:nvSpPr>
        <p:spPr/>
        <p:txBody>
          <a:bodyPr/>
          <a:lstStyle/>
          <a:p>
            <a:r>
              <a:rPr lang="en-US" dirty="0">
                <a:solidFill>
                  <a:schemeClr val="tx1"/>
                </a:solidFill>
              </a:rPr>
              <a:t>Team</a:t>
            </a:r>
          </a:p>
        </p:txBody>
      </p:sp>
      <p:sp>
        <p:nvSpPr>
          <p:cNvPr id="3" name="Slide Number Placeholder 2">
            <a:extLst>
              <a:ext uri="{FF2B5EF4-FFF2-40B4-BE49-F238E27FC236}">
                <a16:creationId xmlns:a16="http://schemas.microsoft.com/office/drawing/2014/main" id="{74E8C3A2-BA24-48C1-8D8D-4A949004F31B}"/>
              </a:ext>
            </a:extLst>
          </p:cNvPr>
          <p:cNvSpPr>
            <a:spLocks noGrp="1"/>
          </p:cNvSpPr>
          <p:nvPr>
            <p:ph type="sldNum" sz="quarter" idx="4"/>
          </p:nvPr>
        </p:nvSpPr>
        <p:spPr/>
        <p:txBody>
          <a:bodyPr/>
          <a:lstStyle/>
          <a:p>
            <a:fld id="{BF059A51-1513-4722-B38F-49BCC75F15CA}" type="slidenum">
              <a:rPr lang="en-US" smtClean="0"/>
              <a:pPr/>
              <a:t>3</a:t>
            </a:fld>
            <a:endParaRPr lang="en-US"/>
          </a:p>
        </p:txBody>
      </p:sp>
    </p:spTree>
    <p:extLst>
      <p:ext uri="{BB962C8B-B14F-4D97-AF65-F5344CB8AC3E}">
        <p14:creationId xmlns:p14="http://schemas.microsoft.com/office/powerpoint/2010/main" val="2417115970"/>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62DBDF3-D654-954B-A01F-2139FEBDCF40}"/>
              </a:ext>
            </a:extLst>
          </p:cNvPr>
          <p:cNvSpPr>
            <a:spLocks noGrp="1"/>
          </p:cNvSpPr>
          <p:nvPr>
            <p:ph type="pic" sz="quarter" idx="11"/>
          </p:nvPr>
        </p:nvSpPr>
        <p:spPr/>
      </p:sp>
      <p:sp>
        <p:nvSpPr>
          <p:cNvPr id="11" name="Text Placeholder 10">
            <a:extLst>
              <a:ext uri="{FF2B5EF4-FFF2-40B4-BE49-F238E27FC236}">
                <a16:creationId xmlns:a16="http://schemas.microsoft.com/office/drawing/2014/main" id="{F210E087-81B8-A442-985D-06EB1E897E8B}"/>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FF029110-73E9-7C4D-8CF2-2338C5C62596}"/>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461927FA-DE4F-BA45-89D8-5FF1E070E22F}"/>
              </a:ext>
            </a:extLst>
          </p:cNvPr>
          <p:cNvSpPr>
            <a:spLocks noGrp="1"/>
          </p:cNvSpPr>
          <p:nvPr>
            <p:ph type="body" sz="quarter" idx="10"/>
          </p:nvPr>
        </p:nvSpPr>
        <p:spPr/>
        <p:txBody>
          <a:bodyPr/>
          <a:lstStyle/>
          <a:p>
            <a:endParaRPr lang="en-US"/>
          </a:p>
        </p:txBody>
      </p:sp>
      <p:sp>
        <p:nvSpPr>
          <p:cNvPr id="12" name="Text Placeholder 11">
            <a:extLst>
              <a:ext uri="{FF2B5EF4-FFF2-40B4-BE49-F238E27FC236}">
                <a16:creationId xmlns:a16="http://schemas.microsoft.com/office/drawing/2014/main" id="{58EE305F-ACCB-4349-951E-397BB7F9451A}"/>
              </a:ext>
            </a:extLst>
          </p:cNvPr>
          <p:cNvSpPr>
            <a:spLocks noGrp="1"/>
          </p:cNvSpPr>
          <p:nvPr>
            <p:ph type="body" sz="quarter" idx="13"/>
          </p:nvPr>
        </p:nvSpPr>
        <p:spPr/>
        <p:txBody>
          <a:bodyPr>
            <a:normAutofit fontScale="85000" lnSpcReduction="20000"/>
          </a:bodyPr>
          <a:lstStyle/>
          <a:p>
            <a:endParaRPr lang="en-US"/>
          </a:p>
        </p:txBody>
      </p:sp>
      <p:sp>
        <p:nvSpPr>
          <p:cNvPr id="7" name="Slide Number Placeholder 6">
            <a:extLst>
              <a:ext uri="{FF2B5EF4-FFF2-40B4-BE49-F238E27FC236}">
                <a16:creationId xmlns:a16="http://schemas.microsoft.com/office/drawing/2014/main" id="{FFE3699C-5EEE-4541-A98B-428644492711}"/>
              </a:ext>
            </a:extLst>
          </p:cNvPr>
          <p:cNvSpPr>
            <a:spLocks noGrp="1"/>
          </p:cNvSpPr>
          <p:nvPr>
            <p:ph type="sldNum" sz="quarter" idx="4"/>
          </p:nvPr>
        </p:nvSpPr>
        <p:spPr/>
        <p:txBody>
          <a:bodyPr/>
          <a:lstStyle/>
          <a:p>
            <a:fld id="{BF059A51-1513-4722-B38F-49BCC75F15CA}" type="slidenum">
              <a:rPr lang="en-US" smtClean="0"/>
              <a:pPr/>
              <a:t>30</a:t>
            </a:fld>
            <a:endParaRPr lang="en-US"/>
          </a:p>
        </p:txBody>
      </p:sp>
    </p:spTree>
    <p:extLst>
      <p:ext uri="{BB962C8B-B14F-4D97-AF65-F5344CB8AC3E}">
        <p14:creationId xmlns:p14="http://schemas.microsoft.com/office/powerpoint/2010/main" val="2128377788"/>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782DBAB-A953-834F-A8EA-9FE95B324DA9}"/>
              </a:ext>
            </a:extLst>
          </p:cNvPr>
          <p:cNvSpPr>
            <a:spLocks noGrp="1"/>
          </p:cNvSpPr>
          <p:nvPr>
            <p:ph type="pic" sz="quarter" idx="11"/>
          </p:nvPr>
        </p:nvSpPr>
        <p:spPr/>
      </p:sp>
      <p:sp>
        <p:nvSpPr>
          <p:cNvPr id="11" name="Text Placeholder 10">
            <a:extLst>
              <a:ext uri="{FF2B5EF4-FFF2-40B4-BE49-F238E27FC236}">
                <a16:creationId xmlns:a16="http://schemas.microsoft.com/office/drawing/2014/main" id="{80184760-E2FE-8D4F-87D8-C66A8B8AFABF}"/>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DDFA4C94-D81D-1547-9F6A-06C22CF80A19}"/>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29CE0E76-7D29-E94D-9DB3-982996311D7B}"/>
              </a:ext>
            </a:extLst>
          </p:cNvPr>
          <p:cNvSpPr>
            <a:spLocks noGrp="1"/>
          </p:cNvSpPr>
          <p:nvPr>
            <p:ph type="body" sz="quarter" idx="10"/>
          </p:nvPr>
        </p:nvSpPr>
        <p:spPr/>
        <p:txBody>
          <a:bodyPr/>
          <a:lstStyle/>
          <a:p>
            <a:endParaRPr lang="en-US"/>
          </a:p>
        </p:txBody>
      </p:sp>
      <p:sp>
        <p:nvSpPr>
          <p:cNvPr id="12" name="Text Placeholder 11">
            <a:extLst>
              <a:ext uri="{FF2B5EF4-FFF2-40B4-BE49-F238E27FC236}">
                <a16:creationId xmlns:a16="http://schemas.microsoft.com/office/drawing/2014/main" id="{46E07F14-98DA-D340-9E06-5DF21A5C2C64}"/>
              </a:ext>
            </a:extLst>
          </p:cNvPr>
          <p:cNvSpPr>
            <a:spLocks noGrp="1"/>
          </p:cNvSpPr>
          <p:nvPr>
            <p:ph type="body" sz="quarter" idx="13"/>
          </p:nvPr>
        </p:nvSpPr>
        <p:spPr/>
        <p:txBody>
          <a:bodyPr>
            <a:normAutofit fontScale="85000" lnSpcReduction="20000"/>
          </a:bodyPr>
          <a:lstStyle/>
          <a:p>
            <a:endParaRPr lang="en-US"/>
          </a:p>
        </p:txBody>
      </p:sp>
      <p:sp>
        <p:nvSpPr>
          <p:cNvPr id="7" name="Slide Number Placeholder 6">
            <a:extLst>
              <a:ext uri="{FF2B5EF4-FFF2-40B4-BE49-F238E27FC236}">
                <a16:creationId xmlns:a16="http://schemas.microsoft.com/office/drawing/2014/main" id="{4A194208-E31C-1F4C-A755-995CAAC038CA}"/>
              </a:ext>
            </a:extLst>
          </p:cNvPr>
          <p:cNvSpPr>
            <a:spLocks noGrp="1"/>
          </p:cNvSpPr>
          <p:nvPr>
            <p:ph type="sldNum" sz="quarter" idx="4"/>
          </p:nvPr>
        </p:nvSpPr>
        <p:spPr/>
        <p:txBody>
          <a:bodyPr/>
          <a:lstStyle/>
          <a:p>
            <a:fld id="{BF059A51-1513-4722-B38F-49BCC75F15CA}" type="slidenum">
              <a:rPr lang="en-US" smtClean="0"/>
              <a:pPr/>
              <a:t>31</a:t>
            </a:fld>
            <a:endParaRPr lang="en-US"/>
          </a:p>
        </p:txBody>
      </p:sp>
    </p:spTree>
    <p:extLst>
      <p:ext uri="{BB962C8B-B14F-4D97-AF65-F5344CB8AC3E}">
        <p14:creationId xmlns:p14="http://schemas.microsoft.com/office/powerpoint/2010/main" val="2911230936"/>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E1942-FCA3-5546-B1E0-74D9F0490F73}"/>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8D52AC09-D6FD-2B49-9D34-621D0086560A}"/>
              </a:ext>
            </a:extLst>
          </p:cNvPr>
          <p:cNvSpPr>
            <a:spLocks noGrp="1"/>
          </p:cNvSpPr>
          <p:nvPr>
            <p:ph type="body" sz="quarter" idx="10"/>
          </p:nvPr>
        </p:nvSpPr>
        <p:spPr/>
        <p:txBody>
          <a:bodyPr/>
          <a:lstStyle/>
          <a:p>
            <a:endParaRPr lang="en-US"/>
          </a:p>
        </p:txBody>
      </p:sp>
      <p:sp>
        <p:nvSpPr>
          <p:cNvPr id="7" name="Slide Number Placeholder 6">
            <a:extLst>
              <a:ext uri="{FF2B5EF4-FFF2-40B4-BE49-F238E27FC236}">
                <a16:creationId xmlns:a16="http://schemas.microsoft.com/office/drawing/2014/main" id="{6D91DB7E-8BB3-C048-9CAC-86FF0FE69763}"/>
              </a:ext>
            </a:extLst>
          </p:cNvPr>
          <p:cNvSpPr>
            <a:spLocks noGrp="1"/>
          </p:cNvSpPr>
          <p:nvPr>
            <p:ph type="sldNum" sz="quarter" idx="4"/>
          </p:nvPr>
        </p:nvSpPr>
        <p:spPr/>
        <p:txBody>
          <a:bodyPr/>
          <a:lstStyle/>
          <a:p>
            <a:fld id="{BF059A51-1513-4722-B38F-49BCC75F15CA}" type="slidenum">
              <a:rPr lang="en-US" smtClean="0"/>
              <a:pPr/>
              <a:t>32</a:t>
            </a:fld>
            <a:endParaRPr lang="en-US"/>
          </a:p>
        </p:txBody>
      </p:sp>
    </p:spTree>
    <p:extLst>
      <p:ext uri="{BB962C8B-B14F-4D97-AF65-F5344CB8AC3E}">
        <p14:creationId xmlns:p14="http://schemas.microsoft.com/office/powerpoint/2010/main" val="4263427948"/>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D45635B-6882-7D4D-A032-E4D3AC6A241B}"/>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FC363770-1AC3-5143-94DE-42E01A3C05B2}"/>
              </a:ext>
            </a:extLst>
          </p:cNvPr>
          <p:cNvSpPr>
            <a:spLocks noGrp="1"/>
          </p:cNvSpPr>
          <p:nvPr>
            <p:ph type="body" sz="quarter" idx="10"/>
          </p:nvPr>
        </p:nvSpPr>
        <p:spPr/>
        <p:txBody>
          <a:bodyPr/>
          <a:lstStyle/>
          <a:p>
            <a:endParaRPr lang="en-US"/>
          </a:p>
        </p:txBody>
      </p:sp>
      <p:sp>
        <p:nvSpPr>
          <p:cNvPr id="4" name="Slide Number Placeholder 3">
            <a:extLst>
              <a:ext uri="{FF2B5EF4-FFF2-40B4-BE49-F238E27FC236}">
                <a16:creationId xmlns:a16="http://schemas.microsoft.com/office/drawing/2014/main" id="{53047383-DBBF-F646-A024-A0DB90E16653}"/>
              </a:ext>
            </a:extLst>
          </p:cNvPr>
          <p:cNvSpPr>
            <a:spLocks noGrp="1"/>
          </p:cNvSpPr>
          <p:nvPr>
            <p:ph type="sldNum" sz="quarter" idx="4"/>
          </p:nvPr>
        </p:nvSpPr>
        <p:spPr/>
        <p:txBody>
          <a:bodyPr/>
          <a:lstStyle/>
          <a:p>
            <a:fld id="{BF059A51-1513-4722-B38F-49BCC75F15CA}" type="slidenum">
              <a:rPr lang="en-US" smtClean="0"/>
              <a:pPr/>
              <a:t>33</a:t>
            </a:fld>
            <a:endParaRPr lang="en-US"/>
          </a:p>
        </p:txBody>
      </p:sp>
    </p:spTree>
    <p:extLst>
      <p:ext uri="{BB962C8B-B14F-4D97-AF65-F5344CB8AC3E}">
        <p14:creationId xmlns:p14="http://schemas.microsoft.com/office/powerpoint/2010/main" val="2144846900"/>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E9502EA-3739-8240-9950-3C6000F39F16}"/>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18DE110E-E021-0E44-97ED-C3279593CF51}"/>
              </a:ext>
            </a:extLst>
          </p:cNvPr>
          <p:cNvSpPr>
            <a:spLocks noGrp="1"/>
          </p:cNvSpPr>
          <p:nvPr>
            <p:ph type="body" sz="quarter" idx="10"/>
          </p:nvPr>
        </p:nvSpPr>
        <p:spPr/>
        <p:txBody>
          <a:bodyPr/>
          <a:lstStyle/>
          <a:p>
            <a:endParaRPr lang="en-US"/>
          </a:p>
        </p:txBody>
      </p:sp>
      <p:sp>
        <p:nvSpPr>
          <p:cNvPr id="4" name="Slide Number Placeholder 3">
            <a:extLst>
              <a:ext uri="{FF2B5EF4-FFF2-40B4-BE49-F238E27FC236}">
                <a16:creationId xmlns:a16="http://schemas.microsoft.com/office/drawing/2014/main" id="{DE0CB1BC-CF9B-5E4E-8187-5B120C072EBA}"/>
              </a:ext>
            </a:extLst>
          </p:cNvPr>
          <p:cNvSpPr>
            <a:spLocks noGrp="1"/>
          </p:cNvSpPr>
          <p:nvPr>
            <p:ph type="sldNum" sz="quarter" idx="4"/>
          </p:nvPr>
        </p:nvSpPr>
        <p:spPr/>
        <p:txBody>
          <a:bodyPr/>
          <a:lstStyle/>
          <a:p>
            <a:fld id="{BF059A51-1513-4722-B38F-49BCC75F15CA}" type="slidenum">
              <a:rPr lang="en-US" smtClean="0"/>
              <a:pPr/>
              <a:t>34</a:t>
            </a:fld>
            <a:endParaRPr lang="en-US"/>
          </a:p>
        </p:txBody>
      </p:sp>
    </p:spTree>
    <p:extLst>
      <p:ext uri="{BB962C8B-B14F-4D97-AF65-F5344CB8AC3E}">
        <p14:creationId xmlns:p14="http://schemas.microsoft.com/office/powerpoint/2010/main" val="2409565054"/>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575E62-DE69-477D-AE47-E27D9C53C4E0}"/>
              </a:ext>
            </a:extLst>
          </p:cNvPr>
          <p:cNvSpPr>
            <a:spLocks noGrp="1"/>
          </p:cNvSpPr>
          <p:nvPr>
            <p:ph type="sldNum" sz="quarter" idx="4"/>
          </p:nvPr>
        </p:nvSpPr>
        <p:spPr/>
        <p:txBody>
          <a:bodyPr/>
          <a:lstStyle/>
          <a:p>
            <a:fld id="{BF059A51-1513-4722-B38F-49BCC75F15CA}" type="slidenum">
              <a:rPr lang="en-US" smtClean="0"/>
              <a:pPr/>
              <a:t>35</a:t>
            </a:fld>
            <a:endParaRPr lang="en-US"/>
          </a:p>
        </p:txBody>
      </p:sp>
      <p:sp>
        <p:nvSpPr>
          <p:cNvPr id="4" name="Text Placeholder 3">
            <a:extLst>
              <a:ext uri="{FF2B5EF4-FFF2-40B4-BE49-F238E27FC236}">
                <a16:creationId xmlns:a16="http://schemas.microsoft.com/office/drawing/2014/main" id="{E3B9B51C-95D7-3849-93FD-68291C131A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71076197"/>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FC7B5C-793F-6945-B86C-DAB376961CAB}"/>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25575E62-DE69-477D-AE47-E27D9C53C4E0}"/>
              </a:ext>
            </a:extLst>
          </p:cNvPr>
          <p:cNvSpPr>
            <a:spLocks noGrp="1"/>
          </p:cNvSpPr>
          <p:nvPr>
            <p:ph type="sldNum" sz="quarter" idx="4"/>
          </p:nvPr>
        </p:nvSpPr>
        <p:spPr/>
        <p:txBody>
          <a:bodyPr/>
          <a:lstStyle/>
          <a:p>
            <a:fld id="{BF059A51-1513-4722-B38F-49BCC75F15CA}" type="slidenum">
              <a:rPr lang="en-US" smtClean="0"/>
              <a:pPr/>
              <a:t>36</a:t>
            </a:fld>
            <a:endParaRPr lang="en-US"/>
          </a:p>
        </p:txBody>
      </p:sp>
    </p:spTree>
    <p:extLst>
      <p:ext uri="{BB962C8B-B14F-4D97-AF65-F5344CB8AC3E}">
        <p14:creationId xmlns:p14="http://schemas.microsoft.com/office/powerpoint/2010/main" val="1527218018"/>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0202F1-9FC7-41AD-85F4-F8E3A053EDA4}"/>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2D6D7BE5-DCED-44BE-A14C-A94EC110F5CC}"/>
              </a:ext>
            </a:extLst>
          </p:cNvPr>
          <p:cNvSpPr>
            <a:spLocks noGrp="1"/>
          </p:cNvSpPr>
          <p:nvPr>
            <p:ph type="sldNum" sz="quarter" idx="4"/>
          </p:nvPr>
        </p:nvSpPr>
        <p:spPr/>
        <p:txBody>
          <a:bodyPr/>
          <a:lstStyle/>
          <a:p>
            <a:fld id="{BF059A51-1513-4722-B38F-49BCC75F15CA}" type="slidenum">
              <a:rPr lang="en-US" smtClean="0"/>
              <a:pPr/>
              <a:t>37</a:t>
            </a:fld>
            <a:endParaRPr lang="en-US"/>
          </a:p>
        </p:txBody>
      </p:sp>
    </p:spTree>
    <p:extLst>
      <p:ext uri="{BB962C8B-B14F-4D97-AF65-F5344CB8AC3E}">
        <p14:creationId xmlns:p14="http://schemas.microsoft.com/office/powerpoint/2010/main" val="2782066807"/>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6636F4F-87D1-4C06-A84C-A85C3817CB10}"/>
              </a:ext>
            </a:extLst>
          </p:cNvPr>
          <p:cNvSpPr txBox="1">
            <a:spLocks/>
          </p:cNvSpPr>
          <p:nvPr/>
        </p:nvSpPr>
        <p:spPr>
          <a:xfrm>
            <a:off x="621010" y="2591462"/>
            <a:ext cx="3202845" cy="630942"/>
          </a:xfrm>
          <a:prstGeom prst="rect">
            <a:avLst/>
          </a:prstGeom>
        </p:spPr>
        <p:txBody>
          <a:bodyPr wrap="square" anchor="b" anchorCtr="0">
            <a:spAutoFit/>
          </a:bodyPr>
          <a:lstStyle>
            <a:lvl1pPr algn="l" defTabSz="914400" rtl="0" eaLnBrk="1" latinLnBrk="0" hangingPunct="1">
              <a:lnSpc>
                <a:spcPct val="100000"/>
              </a:lnSpc>
              <a:spcBef>
                <a:spcPct val="0"/>
              </a:spcBef>
              <a:buNone/>
              <a:defRPr sz="3500" b="1" kern="1200">
                <a:solidFill>
                  <a:schemeClr val="tx1"/>
                </a:solidFill>
                <a:latin typeface="+mj-lt"/>
                <a:ea typeface="+mj-ea"/>
                <a:cs typeface="+mj-cs"/>
              </a:defRPr>
            </a:lvl1pPr>
          </a:lstStyle>
          <a:p>
            <a:r>
              <a:rPr lang="en-US" dirty="0"/>
              <a:t>Icons</a:t>
            </a:r>
          </a:p>
        </p:txBody>
      </p:sp>
      <p:sp>
        <p:nvSpPr>
          <p:cNvPr id="2" name="Slide Number Placeholder 1">
            <a:extLst>
              <a:ext uri="{FF2B5EF4-FFF2-40B4-BE49-F238E27FC236}">
                <a16:creationId xmlns:a16="http://schemas.microsoft.com/office/drawing/2014/main" id="{B71F0EA6-641B-4D49-8CC7-AD148DF3D8AF}"/>
              </a:ext>
            </a:extLst>
          </p:cNvPr>
          <p:cNvSpPr>
            <a:spLocks noGrp="1"/>
          </p:cNvSpPr>
          <p:nvPr>
            <p:ph type="sldNum" sz="quarter" idx="4"/>
          </p:nvPr>
        </p:nvSpPr>
        <p:spPr/>
        <p:txBody>
          <a:bodyPr/>
          <a:lstStyle/>
          <a:p>
            <a:fld id="{BF059A51-1513-4722-B38F-49BCC75F15CA}" type="slidenum">
              <a:rPr lang="en-US" smtClean="0"/>
              <a:pPr/>
              <a:t>38</a:t>
            </a:fld>
            <a:endParaRPr lang="en-US"/>
          </a:p>
        </p:txBody>
      </p:sp>
      <p:grpSp>
        <p:nvGrpSpPr>
          <p:cNvPr id="189" name="Group 188">
            <a:extLst>
              <a:ext uri="{FF2B5EF4-FFF2-40B4-BE49-F238E27FC236}">
                <a16:creationId xmlns:a16="http://schemas.microsoft.com/office/drawing/2014/main" id="{245FBF56-FB42-BF46-A966-7D4BA3630E14}"/>
              </a:ext>
            </a:extLst>
          </p:cNvPr>
          <p:cNvGrpSpPr/>
          <p:nvPr/>
        </p:nvGrpSpPr>
        <p:grpSpPr>
          <a:xfrm>
            <a:off x="3880723" y="352751"/>
            <a:ext cx="7141505" cy="635000"/>
            <a:chOff x="3880723" y="441239"/>
            <a:chExt cx="7141505" cy="635000"/>
          </a:xfrm>
        </p:grpSpPr>
        <p:pic>
          <p:nvPicPr>
            <p:cNvPr id="9" name="Graphic 8">
              <a:extLst>
                <a:ext uri="{FF2B5EF4-FFF2-40B4-BE49-F238E27FC236}">
                  <a16:creationId xmlns:a16="http://schemas.microsoft.com/office/drawing/2014/main" id="{26C6F908-A180-2246-A614-E183AE3AB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0723" y="441239"/>
              <a:ext cx="635000" cy="635000"/>
            </a:xfrm>
            <a:prstGeom prst="rect">
              <a:avLst/>
            </a:prstGeom>
          </p:spPr>
        </p:pic>
        <p:pic>
          <p:nvPicPr>
            <p:cNvPr id="22" name="Graphic 21">
              <a:extLst>
                <a:ext uri="{FF2B5EF4-FFF2-40B4-BE49-F238E27FC236}">
                  <a16:creationId xmlns:a16="http://schemas.microsoft.com/office/drawing/2014/main" id="{82CF0AC0-FA65-394F-B194-B8BF1991BA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668" y="441239"/>
              <a:ext cx="635000" cy="635000"/>
            </a:xfrm>
            <a:prstGeom prst="rect">
              <a:avLst/>
            </a:prstGeom>
          </p:spPr>
        </p:pic>
        <p:pic>
          <p:nvPicPr>
            <p:cNvPr id="26" name="Graphic 25">
              <a:extLst>
                <a:ext uri="{FF2B5EF4-FFF2-40B4-BE49-F238E27FC236}">
                  <a16:creationId xmlns:a16="http://schemas.microsoft.com/office/drawing/2014/main" id="{0D8FDF9F-6005-5944-B4BF-BD50697723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6613" y="441239"/>
              <a:ext cx="635000" cy="635000"/>
            </a:xfrm>
            <a:prstGeom prst="rect">
              <a:avLst/>
            </a:prstGeom>
          </p:spPr>
        </p:pic>
        <p:pic>
          <p:nvPicPr>
            <p:cNvPr id="30" name="Graphic 29">
              <a:extLst>
                <a:ext uri="{FF2B5EF4-FFF2-40B4-BE49-F238E27FC236}">
                  <a16:creationId xmlns:a16="http://schemas.microsoft.com/office/drawing/2014/main" id="{20E32EAF-CB86-544B-8603-AA5D0F34F3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9558" y="441239"/>
              <a:ext cx="635000" cy="635000"/>
            </a:xfrm>
            <a:prstGeom prst="rect">
              <a:avLst/>
            </a:prstGeom>
          </p:spPr>
        </p:pic>
        <p:pic>
          <p:nvPicPr>
            <p:cNvPr id="33" name="Graphic 32">
              <a:extLst>
                <a:ext uri="{FF2B5EF4-FFF2-40B4-BE49-F238E27FC236}">
                  <a16:creationId xmlns:a16="http://schemas.microsoft.com/office/drawing/2014/main" id="{F0352CD2-603D-DB4C-A396-5885E28B5A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72503" y="441239"/>
              <a:ext cx="635000" cy="635000"/>
            </a:xfrm>
            <a:prstGeom prst="rect">
              <a:avLst/>
            </a:prstGeom>
          </p:spPr>
        </p:pic>
        <p:pic>
          <p:nvPicPr>
            <p:cNvPr id="35" name="Graphic 34">
              <a:extLst>
                <a:ext uri="{FF2B5EF4-FFF2-40B4-BE49-F238E27FC236}">
                  <a16:creationId xmlns:a16="http://schemas.microsoft.com/office/drawing/2014/main" id="{B295B632-07B7-7849-B910-7AEBBCA020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95448" y="441239"/>
              <a:ext cx="635000" cy="635000"/>
            </a:xfrm>
            <a:prstGeom prst="rect">
              <a:avLst/>
            </a:prstGeom>
          </p:spPr>
        </p:pic>
        <p:pic>
          <p:nvPicPr>
            <p:cNvPr id="37" name="Graphic 36">
              <a:extLst>
                <a:ext uri="{FF2B5EF4-FFF2-40B4-BE49-F238E27FC236}">
                  <a16:creationId xmlns:a16="http://schemas.microsoft.com/office/drawing/2014/main" id="{D38D8091-6F3C-094F-8C9C-1EFBCA2622A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18393" y="441239"/>
              <a:ext cx="635000" cy="635000"/>
            </a:xfrm>
            <a:prstGeom prst="rect">
              <a:avLst/>
            </a:prstGeom>
          </p:spPr>
        </p:pic>
        <p:pic>
          <p:nvPicPr>
            <p:cNvPr id="39" name="Graphic 38">
              <a:extLst>
                <a:ext uri="{FF2B5EF4-FFF2-40B4-BE49-F238E27FC236}">
                  <a16:creationId xmlns:a16="http://schemas.microsoft.com/office/drawing/2014/main" id="{D11F62A5-0F3C-C646-9306-DC7B9030DF2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41338" y="441239"/>
              <a:ext cx="635000" cy="635000"/>
            </a:xfrm>
            <a:prstGeom prst="rect">
              <a:avLst/>
            </a:prstGeom>
          </p:spPr>
        </p:pic>
        <p:pic>
          <p:nvPicPr>
            <p:cNvPr id="41" name="Graphic 40">
              <a:extLst>
                <a:ext uri="{FF2B5EF4-FFF2-40B4-BE49-F238E27FC236}">
                  <a16:creationId xmlns:a16="http://schemas.microsoft.com/office/drawing/2014/main" id="{D8BF5340-BF03-834A-B762-3898C9595D3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64283" y="441239"/>
              <a:ext cx="635000" cy="635000"/>
            </a:xfrm>
            <a:prstGeom prst="rect">
              <a:avLst/>
            </a:prstGeom>
          </p:spPr>
        </p:pic>
        <p:pic>
          <p:nvPicPr>
            <p:cNvPr id="43" name="Graphic 42">
              <a:extLst>
                <a:ext uri="{FF2B5EF4-FFF2-40B4-BE49-F238E27FC236}">
                  <a16:creationId xmlns:a16="http://schemas.microsoft.com/office/drawing/2014/main" id="{05EB8779-23AC-414C-A45B-6BA8150EB5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387228" y="441239"/>
              <a:ext cx="635000" cy="635000"/>
            </a:xfrm>
            <a:prstGeom prst="rect">
              <a:avLst/>
            </a:prstGeom>
          </p:spPr>
        </p:pic>
      </p:grpSp>
      <p:grpSp>
        <p:nvGrpSpPr>
          <p:cNvPr id="188" name="Group 187">
            <a:extLst>
              <a:ext uri="{FF2B5EF4-FFF2-40B4-BE49-F238E27FC236}">
                <a16:creationId xmlns:a16="http://schemas.microsoft.com/office/drawing/2014/main" id="{6F7DD1F1-4BB4-3842-A213-0FF02A2BB867}"/>
              </a:ext>
            </a:extLst>
          </p:cNvPr>
          <p:cNvGrpSpPr/>
          <p:nvPr/>
        </p:nvGrpSpPr>
        <p:grpSpPr>
          <a:xfrm>
            <a:off x="3880723" y="1161050"/>
            <a:ext cx="7141505" cy="635000"/>
            <a:chOff x="3880723" y="1343493"/>
            <a:chExt cx="7141505" cy="635000"/>
          </a:xfrm>
        </p:grpSpPr>
        <p:pic>
          <p:nvPicPr>
            <p:cNvPr id="45" name="Graphic 44">
              <a:extLst>
                <a:ext uri="{FF2B5EF4-FFF2-40B4-BE49-F238E27FC236}">
                  <a16:creationId xmlns:a16="http://schemas.microsoft.com/office/drawing/2014/main" id="{B0CB4D7A-E40C-1648-852B-1D91CF22A94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80723" y="1343493"/>
              <a:ext cx="635000" cy="635000"/>
            </a:xfrm>
            <a:prstGeom prst="rect">
              <a:avLst/>
            </a:prstGeom>
          </p:spPr>
        </p:pic>
        <p:pic>
          <p:nvPicPr>
            <p:cNvPr id="47" name="Graphic 46">
              <a:extLst>
                <a:ext uri="{FF2B5EF4-FFF2-40B4-BE49-F238E27FC236}">
                  <a16:creationId xmlns:a16="http://schemas.microsoft.com/office/drawing/2014/main" id="{06922BAB-8962-534B-A071-93915E7EF5D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03668" y="1343493"/>
              <a:ext cx="635000" cy="635000"/>
            </a:xfrm>
            <a:prstGeom prst="rect">
              <a:avLst/>
            </a:prstGeom>
          </p:spPr>
        </p:pic>
        <p:pic>
          <p:nvPicPr>
            <p:cNvPr id="49" name="Graphic 48">
              <a:extLst>
                <a:ext uri="{FF2B5EF4-FFF2-40B4-BE49-F238E27FC236}">
                  <a16:creationId xmlns:a16="http://schemas.microsoft.com/office/drawing/2014/main" id="{1D61C2E7-A14B-954C-B22E-46BBB1D42AF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326613" y="1343493"/>
              <a:ext cx="635000" cy="635000"/>
            </a:xfrm>
            <a:prstGeom prst="rect">
              <a:avLst/>
            </a:prstGeom>
          </p:spPr>
        </p:pic>
        <p:pic>
          <p:nvPicPr>
            <p:cNvPr id="51" name="Graphic 50">
              <a:extLst>
                <a:ext uri="{FF2B5EF4-FFF2-40B4-BE49-F238E27FC236}">
                  <a16:creationId xmlns:a16="http://schemas.microsoft.com/office/drawing/2014/main" id="{91B3404A-2F3F-F74E-9AAD-4D77E668AE9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049558" y="1343493"/>
              <a:ext cx="635000" cy="635000"/>
            </a:xfrm>
            <a:prstGeom prst="rect">
              <a:avLst/>
            </a:prstGeom>
          </p:spPr>
        </p:pic>
        <p:pic>
          <p:nvPicPr>
            <p:cNvPr id="53" name="Graphic 52">
              <a:extLst>
                <a:ext uri="{FF2B5EF4-FFF2-40B4-BE49-F238E27FC236}">
                  <a16:creationId xmlns:a16="http://schemas.microsoft.com/office/drawing/2014/main" id="{860629DC-B3A6-B141-A0AB-955D03449EE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772503" y="1343493"/>
              <a:ext cx="635000" cy="635000"/>
            </a:xfrm>
            <a:prstGeom prst="rect">
              <a:avLst/>
            </a:prstGeom>
          </p:spPr>
        </p:pic>
        <p:pic>
          <p:nvPicPr>
            <p:cNvPr id="55" name="Graphic 54">
              <a:extLst>
                <a:ext uri="{FF2B5EF4-FFF2-40B4-BE49-F238E27FC236}">
                  <a16:creationId xmlns:a16="http://schemas.microsoft.com/office/drawing/2014/main" id="{9C3146C2-9BB4-AA45-A486-9464927193D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495448" y="1343493"/>
              <a:ext cx="635000" cy="635000"/>
            </a:xfrm>
            <a:prstGeom prst="rect">
              <a:avLst/>
            </a:prstGeom>
          </p:spPr>
        </p:pic>
        <p:pic>
          <p:nvPicPr>
            <p:cNvPr id="57" name="Graphic 56">
              <a:extLst>
                <a:ext uri="{FF2B5EF4-FFF2-40B4-BE49-F238E27FC236}">
                  <a16:creationId xmlns:a16="http://schemas.microsoft.com/office/drawing/2014/main" id="{6A320721-1042-164F-A6E2-494125165E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18393" y="1343493"/>
              <a:ext cx="635000" cy="635000"/>
            </a:xfrm>
            <a:prstGeom prst="rect">
              <a:avLst/>
            </a:prstGeom>
          </p:spPr>
        </p:pic>
        <p:pic>
          <p:nvPicPr>
            <p:cNvPr id="59" name="Graphic 58">
              <a:extLst>
                <a:ext uri="{FF2B5EF4-FFF2-40B4-BE49-F238E27FC236}">
                  <a16:creationId xmlns:a16="http://schemas.microsoft.com/office/drawing/2014/main" id="{C0C165A8-18F0-AC4B-8767-EC24B7D30EA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941338" y="1343493"/>
              <a:ext cx="635000" cy="635000"/>
            </a:xfrm>
            <a:prstGeom prst="rect">
              <a:avLst/>
            </a:prstGeom>
          </p:spPr>
        </p:pic>
        <p:pic>
          <p:nvPicPr>
            <p:cNvPr id="61" name="Graphic 60">
              <a:extLst>
                <a:ext uri="{FF2B5EF4-FFF2-40B4-BE49-F238E27FC236}">
                  <a16:creationId xmlns:a16="http://schemas.microsoft.com/office/drawing/2014/main" id="{E59AE4B7-D6A3-794C-8A5D-F5C59D74500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64283" y="1343493"/>
              <a:ext cx="635000" cy="635000"/>
            </a:xfrm>
            <a:prstGeom prst="rect">
              <a:avLst/>
            </a:prstGeom>
          </p:spPr>
        </p:pic>
        <p:pic>
          <p:nvPicPr>
            <p:cNvPr id="63" name="Graphic 62">
              <a:extLst>
                <a:ext uri="{FF2B5EF4-FFF2-40B4-BE49-F238E27FC236}">
                  <a16:creationId xmlns:a16="http://schemas.microsoft.com/office/drawing/2014/main" id="{76C7DFD5-10A4-C744-B802-DB34EF69220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87228" y="1343493"/>
              <a:ext cx="635000" cy="635000"/>
            </a:xfrm>
            <a:prstGeom prst="rect">
              <a:avLst/>
            </a:prstGeom>
          </p:spPr>
        </p:pic>
      </p:grpSp>
      <p:grpSp>
        <p:nvGrpSpPr>
          <p:cNvPr id="187" name="Group 186">
            <a:extLst>
              <a:ext uri="{FF2B5EF4-FFF2-40B4-BE49-F238E27FC236}">
                <a16:creationId xmlns:a16="http://schemas.microsoft.com/office/drawing/2014/main" id="{5F8635E0-B22E-2049-85D4-266E35F22697}"/>
              </a:ext>
            </a:extLst>
          </p:cNvPr>
          <p:cNvGrpSpPr/>
          <p:nvPr/>
        </p:nvGrpSpPr>
        <p:grpSpPr>
          <a:xfrm>
            <a:off x="3880723" y="1969349"/>
            <a:ext cx="7135221" cy="635000"/>
            <a:chOff x="3880723" y="2245479"/>
            <a:chExt cx="7135221" cy="635000"/>
          </a:xfrm>
        </p:grpSpPr>
        <p:pic>
          <p:nvPicPr>
            <p:cNvPr id="65" name="Graphic 64">
              <a:extLst>
                <a:ext uri="{FF2B5EF4-FFF2-40B4-BE49-F238E27FC236}">
                  <a16:creationId xmlns:a16="http://schemas.microsoft.com/office/drawing/2014/main" id="{F45F7257-92B5-7749-A297-60CA54B3655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880723" y="2245479"/>
              <a:ext cx="635000" cy="635000"/>
            </a:xfrm>
            <a:prstGeom prst="rect">
              <a:avLst/>
            </a:prstGeom>
          </p:spPr>
        </p:pic>
        <p:pic>
          <p:nvPicPr>
            <p:cNvPr id="67" name="Graphic 66">
              <a:extLst>
                <a:ext uri="{FF2B5EF4-FFF2-40B4-BE49-F238E27FC236}">
                  <a16:creationId xmlns:a16="http://schemas.microsoft.com/office/drawing/2014/main" id="{A530EE85-3B1D-DC41-B53B-E54C5E5F1A2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602970" y="2245479"/>
              <a:ext cx="635000" cy="635000"/>
            </a:xfrm>
            <a:prstGeom prst="rect">
              <a:avLst/>
            </a:prstGeom>
          </p:spPr>
        </p:pic>
        <p:pic>
          <p:nvPicPr>
            <p:cNvPr id="69" name="Graphic 68">
              <a:extLst>
                <a:ext uri="{FF2B5EF4-FFF2-40B4-BE49-F238E27FC236}">
                  <a16:creationId xmlns:a16="http://schemas.microsoft.com/office/drawing/2014/main" id="{4F2B7BAD-4BA9-7D4F-8A7A-27A042992616}"/>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325217" y="2245479"/>
              <a:ext cx="635000" cy="635000"/>
            </a:xfrm>
            <a:prstGeom prst="rect">
              <a:avLst/>
            </a:prstGeom>
          </p:spPr>
        </p:pic>
        <p:pic>
          <p:nvPicPr>
            <p:cNvPr id="71" name="Graphic 70">
              <a:extLst>
                <a:ext uri="{FF2B5EF4-FFF2-40B4-BE49-F238E27FC236}">
                  <a16:creationId xmlns:a16="http://schemas.microsoft.com/office/drawing/2014/main" id="{66C6DAA6-ED38-CA42-8789-4B4956B8BD1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047464" y="2245479"/>
              <a:ext cx="635000" cy="635000"/>
            </a:xfrm>
            <a:prstGeom prst="rect">
              <a:avLst/>
            </a:prstGeom>
          </p:spPr>
        </p:pic>
        <p:pic>
          <p:nvPicPr>
            <p:cNvPr id="73" name="Graphic 72">
              <a:extLst>
                <a:ext uri="{FF2B5EF4-FFF2-40B4-BE49-F238E27FC236}">
                  <a16:creationId xmlns:a16="http://schemas.microsoft.com/office/drawing/2014/main" id="{4A2C5383-665A-674E-BB54-9604E4188B7B}"/>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6769711" y="2245479"/>
              <a:ext cx="635000" cy="635000"/>
            </a:xfrm>
            <a:prstGeom prst="rect">
              <a:avLst/>
            </a:prstGeom>
          </p:spPr>
        </p:pic>
        <p:pic>
          <p:nvPicPr>
            <p:cNvPr id="75" name="Graphic 74">
              <a:extLst>
                <a:ext uri="{FF2B5EF4-FFF2-40B4-BE49-F238E27FC236}">
                  <a16:creationId xmlns:a16="http://schemas.microsoft.com/office/drawing/2014/main" id="{2BAD3D54-094A-6C4D-843F-0CA2E816929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491958" y="2245479"/>
              <a:ext cx="635000" cy="635000"/>
            </a:xfrm>
            <a:prstGeom prst="rect">
              <a:avLst/>
            </a:prstGeom>
          </p:spPr>
        </p:pic>
        <p:pic>
          <p:nvPicPr>
            <p:cNvPr id="77" name="Graphic 76">
              <a:extLst>
                <a:ext uri="{FF2B5EF4-FFF2-40B4-BE49-F238E27FC236}">
                  <a16:creationId xmlns:a16="http://schemas.microsoft.com/office/drawing/2014/main" id="{A21856D6-8CB9-C24D-A40F-BC03D5ED1A6C}"/>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214205" y="2245479"/>
              <a:ext cx="635000" cy="635000"/>
            </a:xfrm>
            <a:prstGeom prst="rect">
              <a:avLst/>
            </a:prstGeom>
          </p:spPr>
        </p:pic>
        <p:pic>
          <p:nvPicPr>
            <p:cNvPr id="79" name="Graphic 78">
              <a:extLst>
                <a:ext uri="{FF2B5EF4-FFF2-40B4-BE49-F238E27FC236}">
                  <a16:creationId xmlns:a16="http://schemas.microsoft.com/office/drawing/2014/main" id="{220D170F-75FE-8A49-A92B-88B22CFD4776}"/>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936452" y="2245479"/>
              <a:ext cx="635000" cy="635000"/>
            </a:xfrm>
            <a:prstGeom prst="rect">
              <a:avLst/>
            </a:prstGeom>
          </p:spPr>
        </p:pic>
        <p:pic>
          <p:nvPicPr>
            <p:cNvPr id="81" name="Graphic 80">
              <a:extLst>
                <a:ext uri="{FF2B5EF4-FFF2-40B4-BE49-F238E27FC236}">
                  <a16:creationId xmlns:a16="http://schemas.microsoft.com/office/drawing/2014/main" id="{41868EE8-2EB4-EC40-AEF1-30B021E1EF53}"/>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9658699" y="2245479"/>
              <a:ext cx="635000" cy="635000"/>
            </a:xfrm>
            <a:prstGeom prst="rect">
              <a:avLst/>
            </a:prstGeom>
          </p:spPr>
        </p:pic>
        <p:pic>
          <p:nvPicPr>
            <p:cNvPr id="83" name="Graphic 82">
              <a:extLst>
                <a:ext uri="{FF2B5EF4-FFF2-40B4-BE49-F238E27FC236}">
                  <a16:creationId xmlns:a16="http://schemas.microsoft.com/office/drawing/2014/main" id="{AF1F9E44-3601-7944-B3B4-68330C013232}"/>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380944" y="2245479"/>
              <a:ext cx="635000" cy="635000"/>
            </a:xfrm>
            <a:prstGeom prst="rect">
              <a:avLst/>
            </a:prstGeom>
          </p:spPr>
        </p:pic>
      </p:grpSp>
      <p:grpSp>
        <p:nvGrpSpPr>
          <p:cNvPr id="186" name="Group 185">
            <a:extLst>
              <a:ext uri="{FF2B5EF4-FFF2-40B4-BE49-F238E27FC236}">
                <a16:creationId xmlns:a16="http://schemas.microsoft.com/office/drawing/2014/main" id="{3074062C-E5A3-5D42-BCE6-26EBEB79C7B2}"/>
              </a:ext>
            </a:extLst>
          </p:cNvPr>
          <p:cNvGrpSpPr/>
          <p:nvPr/>
        </p:nvGrpSpPr>
        <p:grpSpPr>
          <a:xfrm>
            <a:off x="3880723" y="2777648"/>
            <a:ext cx="7135221" cy="635000"/>
            <a:chOff x="3880723" y="3093589"/>
            <a:chExt cx="7135221" cy="635000"/>
          </a:xfrm>
        </p:grpSpPr>
        <p:pic>
          <p:nvPicPr>
            <p:cNvPr id="85" name="Graphic 84">
              <a:extLst>
                <a:ext uri="{FF2B5EF4-FFF2-40B4-BE49-F238E27FC236}">
                  <a16:creationId xmlns:a16="http://schemas.microsoft.com/office/drawing/2014/main" id="{08299CCF-0B65-D343-9FF3-1CB4C9CCAAF2}"/>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880723" y="3093589"/>
              <a:ext cx="635000" cy="635000"/>
            </a:xfrm>
            <a:prstGeom prst="rect">
              <a:avLst/>
            </a:prstGeom>
          </p:spPr>
        </p:pic>
        <p:pic>
          <p:nvPicPr>
            <p:cNvPr id="87" name="Graphic 86">
              <a:extLst>
                <a:ext uri="{FF2B5EF4-FFF2-40B4-BE49-F238E27FC236}">
                  <a16:creationId xmlns:a16="http://schemas.microsoft.com/office/drawing/2014/main" id="{60AEB9EC-148F-274E-AA85-CA749C1122E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02970" y="3093589"/>
              <a:ext cx="635000" cy="635000"/>
            </a:xfrm>
            <a:prstGeom prst="rect">
              <a:avLst/>
            </a:prstGeom>
          </p:spPr>
        </p:pic>
        <p:pic>
          <p:nvPicPr>
            <p:cNvPr id="89" name="Graphic 88">
              <a:extLst>
                <a:ext uri="{FF2B5EF4-FFF2-40B4-BE49-F238E27FC236}">
                  <a16:creationId xmlns:a16="http://schemas.microsoft.com/office/drawing/2014/main" id="{2D898DA5-95F8-C941-AE1D-78BD6CEF5766}"/>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325217" y="3093589"/>
              <a:ext cx="635000" cy="635000"/>
            </a:xfrm>
            <a:prstGeom prst="rect">
              <a:avLst/>
            </a:prstGeom>
          </p:spPr>
        </p:pic>
        <p:pic>
          <p:nvPicPr>
            <p:cNvPr id="91" name="Graphic 90">
              <a:extLst>
                <a:ext uri="{FF2B5EF4-FFF2-40B4-BE49-F238E27FC236}">
                  <a16:creationId xmlns:a16="http://schemas.microsoft.com/office/drawing/2014/main" id="{642B5ABC-FE6A-B24F-A1D0-535C243A411F}"/>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047464" y="3093589"/>
              <a:ext cx="635000" cy="635000"/>
            </a:xfrm>
            <a:prstGeom prst="rect">
              <a:avLst/>
            </a:prstGeom>
          </p:spPr>
        </p:pic>
        <p:pic>
          <p:nvPicPr>
            <p:cNvPr id="93" name="Graphic 92">
              <a:extLst>
                <a:ext uri="{FF2B5EF4-FFF2-40B4-BE49-F238E27FC236}">
                  <a16:creationId xmlns:a16="http://schemas.microsoft.com/office/drawing/2014/main" id="{38AE02B7-77A8-6A4E-821C-904EEE421C2C}"/>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769711" y="3093589"/>
              <a:ext cx="635000" cy="635000"/>
            </a:xfrm>
            <a:prstGeom prst="rect">
              <a:avLst/>
            </a:prstGeom>
          </p:spPr>
        </p:pic>
        <p:pic>
          <p:nvPicPr>
            <p:cNvPr id="95" name="Graphic 94">
              <a:extLst>
                <a:ext uri="{FF2B5EF4-FFF2-40B4-BE49-F238E27FC236}">
                  <a16:creationId xmlns:a16="http://schemas.microsoft.com/office/drawing/2014/main" id="{71332D06-3A9E-A74B-8638-205328CB1698}"/>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7491958" y="3093589"/>
              <a:ext cx="635000" cy="635000"/>
            </a:xfrm>
            <a:prstGeom prst="rect">
              <a:avLst/>
            </a:prstGeom>
          </p:spPr>
        </p:pic>
        <p:pic>
          <p:nvPicPr>
            <p:cNvPr id="97" name="Graphic 96">
              <a:extLst>
                <a:ext uri="{FF2B5EF4-FFF2-40B4-BE49-F238E27FC236}">
                  <a16:creationId xmlns:a16="http://schemas.microsoft.com/office/drawing/2014/main" id="{BC46686A-4C6E-CA4E-A589-8AECEC66BC81}"/>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8214205" y="3093589"/>
              <a:ext cx="635000" cy="635000"/>
            </a:xfrm>
            <a:prstGeom prst="rect">
              <a:avLst/>
            </a:prstGeom>
          </p:spPr>
        </p:pic>
        <p:pic>
          <p:nvPicPr>
            <p:cNvPr id="99" name="Graphic 98">
              <a:extLst>
                <a:ext uri="{FF2B5EF4-FFF2-40B4-BE49-F238E27FC236}">
                  <a16:creationId xmlns:a16="http://schemas.microsoft.com/office/drawing/2014/main" id="{DC7538C9-1F58-FB47-A6BA-9BA925C6AFD6}"/>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936452" y="3093589"/>
              <a:ext cx="635000" cy="635000"/>
            </a:xfrm>
            <a:prstGeom prst="rect">
              <a:avLst/>
            </a:prstGeom>
          </p:spPr>
        </p:pic>
        <p:pic>
          <p:nvPicPr>
            <p:cNvPr id="101" name="Graphic 100">
              <a:extLst>
                <a:ext uri="{FF2B5EF4-FFF2-40B4-BE49-F238E27FC236}">
                  <a16:creationId xmlns:a16="http://schemas.microsoft.com/office/drawing/2014/main" id="{B3F5981D-FE15-784D-8664-222BCDF9C45A}"/>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658699" y="3093589"/>
              <a:ext cx="635000" cy="635000"/>
            </a:xfrm>
            <a:prstGeom prst="rect">
              <a:avLst/>
            </a:prstGeom>
          </p:spPr>
        </p:pic>
        <p:pic>
          <p:nvPicPr>
            <p:cNvPr id="103" name="Graphic 102">
              <a:extLst>
                <a:ext uri="{FF2B5EF4-FFF2-40B4-BE49-F238E27FC236}">
                  <a16:creationId xmlns:a16="http://schemas.microsoft.com/office/drawing/2014/main" id="{FEB2FAF3-9C1B-2D40-B3CA-334E6D215462}"/>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0380944" y="3093589"/>
              <a:ext cx="635000" cy="635000"/>
            </a:xfrm>
            <a:prstGeom prst="rect">
              <a:avLst/>
            </a:prstGeom>
          </p:spPr>
        </p:pic>
      </p:grpSp>
      <p:grpSp>
        <p:nvGrpSpPr>
          <p:cNvPr id="185" name="Group 184">
            <a:extLst>
              <a:ext uri="{FF2B5EF4-FFF2-40B4-BE49-F238E27FC236}">
                <a16:creationId xmlns:a16="http://schemas.microsoft.com/office/drawing/2014/main" id="{3C28F641-007D-0A45-99D7-FC4AD20CD390}"/>
              </a:ext>
            </a:extLst>
          </p:cNvPr>
          <p:cNvGrpSpPr/>
          <p:nvPr/>
        </p:nvGrpSpPr>
        <p:grpSpPr>
          <a:xfrm>
            <a:off x="3880723" y="3585947"/>
            <a:ext cx="7135221" cy="635000"/>
            <a:chOff x="3880723" y="3852544"/>
            <a:chExt cx="7135221" cy="635000"/>
          </a:xfrm>
        </p:grpSpPr>
        <p:pic>
          <p:nvPicPr>
            <p:cNvPr id="105" name="Graphic 104">
              <a:extLst>
                <a:ext uri="{FF2B5EF4-FFF2-40B4-BE49-F238E27FC236}">
                  <a16:creationId xmlns:a16="http://schemas.microsoft.com/office/drawing/2014/main" id="{3BA80E6B-64E0-DB48-87B1-0D32BDD13C10}"/>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3880723" y="3852544"/>
              <a:ext cx="635000" cy="635000"/>
            </a:xfrm>
            <a:prstGeom prst="rect">
              <a:avLst/>
            </a:prstGeom>
          </p:spPr>
        </p:pic>
        <p:pic>
          <p:nvPicPr>
            <p:cNvPr id="107" name="Graphic 106">
              <a:extLst>
                <a:ext uri="{FF2B5EF4-FFF2-40B4-BE49-F238E27FC236}">
                  <a16:creationId xmlns:a16="http://schemas.microsoft.com/office/drawing/2014/main" id="{0BB5F150-BD46-A74A-8563-EB4AE312565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602970" y="3852544"/>
              <a:ext cx="635000" cy="635000"/>
            </a:xfrm>
            <a:prstGeom prst="rect">
              <a:avLst/>
            </a:prstGeom>
          </p:spPr>
        </p:pic>
        <p:pic>
          <p:nvPicPr>
            <p:cNvPr id="109" name="Graphic 108">
              <a:extLst>
                <a:ext uri="{FF2B5EF4-FFF2-40B4-BE49-F238E27FC236}">
                  <a16:creationId xmlns:a16="http://schemas.microsoft.com/office/drawing/2014/main" id="{9A95C989-F444-C540-9A0E-6B82051FF705}"/>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5325217" y="3852544"/>
              <a:ext cx="635000" cy="635000"/>
            </a:xfrm>
            <a:prstGeom prst="rect">
              <a:avLst/>
            </a:prstGeom>
          </p:spPr>
        </p:pic>
        <p:pic>
          <p:nvPicPr>
            <p:cNvPr id="111" name="Graphic 110">
              <a:extLst>
                <a:ext uri="{FF2B5EF4-FFF2-40B4-BE49-F238E27FC236}">
                  <a16:creationId xmlns:a16="http://schemas.microsoft.com/office/drawing/2014/main" id="{B27C63FC-C030-004A-9C52-002B6C73B4AE}"/>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6047464" y="3852544"/>
              <a:ext cx="635000" cy="635000"/>
            </a:xfrm>
            <a:prstGeom prst="rect">
              <a:avLst/>
            </a:prstGeom>
          </p:spPr>
        </p:pic>
        <p:pic>
          <p:nvPicPr>
            <p:cNvPr id="113" name="Graphic 112">
              <a:extLst>
                <a:ext uri="{FF2B5EF4-FFF2-40B4-BE49-F238E27FC236}">
                  <a16:creationId xmlns:a16="http://schemas.microsoft.com/office/drawing/2014/main" id="{B8CE542A-CEC8-B147-81E9-4BB33CD81977}"/>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6769711" y="3852544"/>
              <a:ext cx="635000" cy="635000"/>
            </a:xfrm>
            <a:prstGeom prst="rect">
              <a:avLst/>
            </a:prstGeom>
          </p:spPr>
        </p:pic>
        <p:pic>
          <p:nvPicPr>
            <p:cNvPr id="115" name="Graphic 114">
              <a:extLst>
                <a:ext uri="{FF2B5EF4-FFF2-40B4-BE49-F238E27FC236}">
                  <a16:creationId xmlns:a16="http://schemas.microsoft.com/office/drawing/2014/main" id="{7E5DD8DA-AB0D-674E-9A54-538699DB27BC}"/>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7491958" y="3852544"/>
              <a:ext cx="635000" cy="635000"/>
            </a:xfrm>
            <a:prstGeom prst="rect">
              <a:avLst/>
            </a:prstGeom>
          </p:spPr>
        </p:pic>
        <p:pic>
          <p:nvPicPr>
            <p:cNvPr id="117" name="Graphic 116">
              <a:extLst>
                <a:ext uri="{FF2B5EF4-FFF2-40B4-BE49-F238E27FC236}">
                  <a16:creationId xmlns:a16="http://schemas.microsoft.com/office/drawing/2014/main" id="{97AD7478-6FF2-D14F-BF69-F43C58D08E88}"/>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8214205" y="3852544"/>
              <a:ext cx="635000" cy="635000"/>
            </a:xfrm>
            <a:prstGeom prst="rect">
              <a:avLst/>
            </a:prstGeom>
          </p:spPr>
        </p:pic>
        <p:pic>
          <p:nvPicPr>
            <p:cNvPr id="119" name="Graphic 118">
              <a:extLst>
                <a:ext uri="{FF2B5EF4-FFF2-40B4-BE49-F238E27FC236}">
                  <a16:creationId xmlns:a16="http://schemas.microsoft.com/office/drawing/2014/main" id="{48D3BD56-1BE9-D54E-AAB4-E8CD9B33F95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8936452" y="3852544"/>
              <a:ext cx="635000" cy="635000"/>
            </a:xfrm>
            <a:prstGeom prst="rect">
              <a:avLst/>
            </a:prstGeom>
          </p:spPr>
        </p:pic>
        <p:pic>
          <p:nvPicPr>
            <p:cNvPr id="121" name="Graphic 120">
              <a:extLst>
                <a:ext uri="{FF2B5EF4-FFF2-40B4-BE49-F238E27FC236}">
                  <a16:creationId xmlns:a16="http://schemas.microsoft.com/office/drawing/2014/main" id="{06536813-1FE7-2347-A2C0-CB7F49629A24}"/>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658699" y="3852544"/>
              <a:ext cx="635000" cy="635000"/>
            </a:xfrm>
            <a:prstGeom prst="rect">
              <a:avLst/>
            </a:prstGeom>
          </p:spPr>
        </p:pic>
        <p:pic>
          <p:nvPicPr>
            <p:cNvPr id="123" name="Graphic 122">
              <a:extLst>
                <a:ext uri="{FF2B5EF4-FFF2-40B4-BE49-F238E27FC236}">
                  <a16:creationId xmlns:a16="http://schemas.microsoft.com/office/drawing/2014/main" id="{85955E20-F738-A742-BC93-6AB5A796336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0380944" y="3852544"/>
              <a:ext cx="635000" cy="635000"/>
            </a:xfrm>
            <a:prstGeom prst="rect">
              <a:avLst/>
            </a:prstGeom>
          </p:spPr>
        </p:pic>
      </p:grpSp>
      <p:grpSp>
        <p:nvGrpSpPr>
          <p:cNvPr id="184" name="Group 183">
            <a:extLst>
              <a:ext uri="{FF2B5EF4-FFF2-40B4-BE49-F238E27FC236}">
                <a16:creationId xmlns:a16="http://schemas.microsoft.com/office/drawing/2014/main" id="{6BA2F985-0517-3546-8B72-FFBC3438AA6B}"/>
              </a:ext>
            </a:extLst>
          </p:cNvPr>
          <p:cNvGrpSpPr/>
          <p:nvPr/>
        </p:nvGrpSpPr>
        <p:grpSpPr>
          <a:xfrm>
            <a:off x="3880723" y="4394246"/>
            <a:ext cx="7135221" cy="635000"/>
            <a:chOff x="3880723" y="4646101"/>
            <a:chExt cx="7135221" cy="635000"/>
          </a:xfrm>
        </p:grpSpPr>
        <p:pic>
          <p:nvPicPr>
            <p:cNvPr id="125" name="Graphic 124">
              <a:extLst>
                <a:ext uri="{FF2B5EF4-FFF2-40B4-BE49-F238E27FC236}">
                  <a16:creationId xmlns:a16="http://schemas.microsoft.com/office/drawing/2014/main" id="{44DA442A-D7D1-B046-97FB-1F5BCE4B6280}"/>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3880723" y="4646101"/>
              <a:ext cx="635000" cy="635000"/>
            </a:xfrm>
            <a:prstGeom prst="rect">
              <a:avLst/>
            </a:prstGeom>
          </p:spPr>
        </p:pic>
        <p:pic>
          <p:nvPicPr>
            <p:cNvPr id="127" name="Graphic 126">
              <a:extLst>
                <a:ext uri="{FF2B5EF4-FFF2-40B4-BE49-F238E27FC236}">
                  <a16:creationId xmlns:a16="http://schemas.microsoft.com/office/drawing/2014/main" id="{F3A5F68C-9AF8-514E-83B0-443C31005466}"/>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4602970" y="4646101"/>
              <a:ext cx="635000" cy="635000"/>
            </a:xfrm>
            <a:prstGeom prst="rect">
              <a:avLst/>
            </a:prstGeom>
          </p:spPr>
        </p:pic>
        <p:pic>
          <p:nvPicPr>
            <p:cNvPr id="129" name="Graphic 128">
              <a:extLst>
                <a:ext uri="{FF2B5EF4-FFF2-40B4-BE49-F238E27FC236}">
                  <a16:creationId xmlns:a16="http://schemas.microsoft.com/office/drawing/2014/main" id="{F8B1263C-C874-CC4A-ADE4-A36A6AA6CEB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5325217" y="4646101"/>
              <a:ext cx="635000" cy="635000"/>
            </a:xfrm>
            <a:prstGeom prst="rect">
              <a:avLst/>
            </a:prstGeom>
          </p:spPr>
        </p:pic>
        <p:pic>
          <p:nvPicPr>
            <p:cNvPr id="131" name="Graphic 130">
              <a:extLst>
                <a:ext uri="{FF2B5EF4-FFF2-40B4-BE49-F238E27FC236}">
                  <a16:creationId xmlns:a16="http://schemas.microsoft.com/office/drawing/2014/main" id="{22062985-8C88-9E4A-9C8A-34DBF46CEB43}"/>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047464" y="4646101"/>
              <a:ext cx="635000" cy="635000"/>
            </a:xfrm>
            <a:prstGeom prst="rect">
              <a:avLst/>
            </a:prstGeom>
          </p:spPr>
        </p:pic>
        <p:pic>
          <p:nvPicPr>
            <p:cNvPr id="133" name="Graphic 132">
              <a:extLst>
                <a:ext uri="{FF2B5EF4-FFF2-40B4-BE49-F238E27FC236}">
                  <a16:creationId xmlns:a16="http://schemas.microsoft.com/office/drawing/2014/main" id="{541CEFC1-5731-CF45-BFF2-999ED86ECC45}"/>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6769711" y="4646101"/>
              <a:ext cx="635000" cy="635000"/>
            </a:xfrm>
            <a:prstGeom prst="rect">
              <a:avLst/>
            </a:prstGeom>
          </p:spPr>
        </p:pic>
        <p:pic>
          <p:nvPicPr>
            <p:cNvPr id="135" name="Graphic 134">
              <a:extLst>
                <a:ext uri="{FF2B5EF4-FFF2-40B4-BE49-F238E27FC236}">
                  <a16:creationId xmlns:a16="http://schemas.microsoft.com/office/drawing/2014/main" id="{BAA58A38-75A6-7F46-9EC6-F0FE4A0161C1}"/>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7491958" y="4646101"/>
              <a:ext cx="635000" cy="635000"/>
            </a:xfrm>
            <a:prstGeom prst="rect">
              <a:avLst/>
            </a:prstGeom>
          </p:spPr>
        </p:pic>
        <p:pic>
          <p:nvPicPr>
            <p:cNvPr id="137" name="Graphic 136">
              <a:extLst>
                <a:ext uri="{FF2B5EF4-FFF2-40B4-BE49-F238E27FC236}">
                  <a16:creationId xmlns:a16="http://schemas.microsoft.com/office/drawing/2014/main" id="{2DEFA868-40E7-8245-8AB1-B9AD98767082}"/>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214205" y="4646101"/>
              <a:ext cx="635000" cy="635000"/>
            </a:xfrm>
            <a:prstGeom prst="rect">
              <a:avLst/>
            </a:prstGeom>
          </p:spPr>
        </p:pic>
        <p:pic>
          <p:nvPicPr>
            <p:cNvPr id="139" name="Graphic 138">
              <a:extLst>
                <a:ext uri="{FF2B5EF4-FFF2-40B4-BE49-F238E27FC236}">
                  <a16:creationId xmlns:a16="http://schemas.microsoft.com/office/drawing/2014/main" id="{0AC17CF0-AF91-454E-8726-F16C0C271760}"/>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8936452" y="4646101"/>
              <a:ext cx="635000" cy="635000"/>
            </a:xfrm>
            <a:prstGeom prst="rect">
              <a:avLst/>
            </a:prstGeom>
          </p:spPr>
        </p:pic>
        <p:pic>
          <p:nvPicPr>
            <p:cNvPr id="141" name="Graphic 140">
              <a:extLst>
                <a:ext uri="{FF2B5EF4-FFF2-40B4-BE49-F238E27FC236}">
                  <a16:creationId xmlns:a16="http://schemas.microsoft.com/office/drawing/2014/main" id="{F039896D-5264-1241-8D83-D7306F82EF42}"/>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9658699" y="4646101"/>
              <a:ext cx="635000" cy="635000"/>
            </a:xfrm>
            <a:prstGeom prst="rect">
              <a:avLst/>
            </a:prstGeom>
          </p:spPr>
        </p:pic>
        <p:pic>
          <p:nvPicPr>
            <p:cNvPr id="143" name="Graphic 142">
              <a:extLst>
                <a:ext uri="{FF2B5EF4-FFF2-40B4-BE49-F238E27FC236}">
                  <a16:creationId xmlns:a16="http://schemas.microsoft.com/office/drawing/2014/main" id="{D948C3FE-7685-7644-BEC9-B9646A106ED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380944" y="4646101"/>
              <a:ext cx="635000" cy="635000"/>
            </a:xfrm>
            <a:prstGeom prst="rect">
              <a:avLst/>
            </a:prstGeom>
          </p:spPr>
        </p:pic>
      </p:grpSp>
      <p:grpSp>
        <p:nvGrpSpPr>
          <p:cNvPr id="183" name="Group 182">
            <a:extLst>
              <a:ext uri="{FF2B5EF4-FFF2-40B4-BE49-F238E27FC236}">
                <a16:creationId xmlns:a16="http://schemas.microsoft.com/office/drawing/2014/main" id="{219B6EC0-DE25-864E-BCA3-2412798998F0}"/>
              </a:ext>
            </a:extLst>
          </p:cNvPr>
          <p:cNvGrpSpPr/>
          <p:nvPr/>
        </p:nvGrpSpPr>
        <p:grpSpPr>
          <a:xfrm>
            <a:off x="3880723" y="5202545"/>
            <a:ext cx="7135221" cy="635000"/>
            <a:chOff x="3880723" y="5379500"/>
            <a:chExt cx="7135221" cy="635000"/>
          </a:xfrm>
        </p:grpSpPr>
        <p:pic>
          <p:nvPicPr>
            <p:cNvPr id="145" name="Graphic 144">
              <a:extLst>
                <a:ext uri="{FF2B5EF4-FFF2-40B4-BE49-F238E27FC236}">
                  <a16:creationId xmlns:a16="http://schemas.microsoft.com/office/drawing/2014/main" id="{92AA2DD2-C632-F543-A7BC-5C8DA0C9DA41}"/>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3880723" y="5379500"/>
              <a:ext cx="635000" cy="635000"/>
            </a:xfrm>
            <a:prstGeom prst="rect">
              <a:avLst/>
            </a:prstGeom>
          </p:spPr>
        </p:pic>
        <p:pic>
          <p:nvPicPr>
            <p:cNvPr id="147" name="Graphic 146">
              <a:extLst>
                <a:ext uri="{FF2B5EF4-FFF2-40B4-BE49-F238E27FC236}">
                  <a16:creationId xmlns:a16="http://schemas.microsoft.com/office/drawing/2014/main" id="{168839ED-FCCD-F74B-867B-178B1286915C}"/>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4693251" y="5379500"/>
              <a:ext cx="635000" cy="635000"/>
            </a:xfrm>
            <a:prstGeom prst="rect">
              <a:avLst/>
            </a:prstGeom>
          </p:spPr>
        </p:pic>
        <p:pic>
          <p:nvPicPr>
            <p:cNvPr id="149" name="Graphic 148">
              <a:extLst>
                <a:ext uri="{FF2B5EF4-FFF2-40B4-BE49-F238E27FC236}">
                  <a16:creationId xmlns:a16="http://schemas.microsoft.com/office/drawing/2014/main" id="{02A124CB-DE56-544B-A448-47B7D4DBF13F}"/>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5505779" y="5379500"/>
              <a:ext cx="635000" cy="635000"/>
            </a:xfrm>
            <a:prstGeom prst="rect">
              <a:avLst/>
            </a:prstGeom>
          </p:spPr>
        </p:pic>
        <p:pic>
          <p:nvPicPr>
            <p:cNvPr id="151" name="Graphic 150">
              <a:extLst>
                <a:ext uri="{FF2B5EF4-FFF2-40B4-BE49-F238E27FC236}">
                  <a16:creationId xmlns:a16="http://schemas.microsoft.com/office/drawing/2014/main" id="{6F6F931F-9AFA-1645-AFFE-39DE605D5E11}"/>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130835" y="5379500"/>
              <a:ext cx="635000" cy="635000"/>
            </a:xfrm>
            <a:prstGeom prst="rect">
              <a:avLst/>
            </a:prstGeom>
          </p:spPr>
        </p:pic>
        <p:pic>
          <p:nvPicPr>
            <p:cNvPr id="153" name="Graphic 152">
              <a:extLst>
                <a:ext uri="{FF2B5EF4-FFF2-40B4-BE49-F238E27FC236}">
                  <a16:creationId xmlns:a16="http://schemas.microsoft.com/office/drawing/2014/main" id="{B121DF71-46E7-3948-927B-439AD62A227D}"/>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318307" y="5379500"/>
              <a:ext cx="635000" cy="635000"/>
            </a:xfrm>
            <a:prstGeom prst="rect">
              <a:avLst/>
            </a:prstGeom>
          </p:spPr>
        </p:pic>
        <p:pic>
          <p:nvPicPr>
            <p:cNvPr id="155" name="Graphic 154">
              <a:extLst>
                <a:ext uri="{FF2B5EF4-FFF2-40B4-BE49-F238E27FC236}">
                  <a16:creationId xmlns:a16="http://schemas.microsoft.com/office/drawing/2014/main" id="{49E872A2-3764-A942-BE20-BD4BD44F0AD9}"/>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943363" y="5379500"/>
              <a:ext cx="635000" cy="635000"/>
            </a:xfrm>
            <a:prstGeom prst="rect">
              <a:avLst/>
            </a:prstGeom>
          </p:spPr>
        </p:pic>
        <p:pic>
          <p:nvPicPr>
            <p:cNvPr id="157" name="Graphic 156">
              <a:extLst>
                <a:ext uri="{FF2B5EF4-FFF2-40B4-BE49-F238E27FC236}">
                  <a16:creationId xmlns:a16="http://schemas.microsoft.com/office/drawing/2014/main" id="{570E13EB-58CC-234E-AFA2-E1E362E683F6}"/>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8419" y="5379500"/>
              <a:ext cx="635000" cy="635000"/>
            </a:xfrm>
            <a:prstGeom prst="rect">
              <a:avLst/>
            </a:prstGeom>
          </p:spPr>
        </p:pic>
        <p:pic>
          <p:nvPicPr>
            <p:cNvPr id="159" name="Graphic 158">
              <a:extLst>
                <a:ext uri="{FF2B5EF4-FFF2-40B4-BE49-F238E27FC236}">
                  <a16:creationId xmlns:a16="http://schemas.microsoft.com/office/drawing/2014/main" id="{02231693-0F77-EE45-B69E-FA83741BA0CE}"/>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755891" y="5379500"/>
              <a:ext cx="635000" cy="635000"/>
            </a:xfrm>
            <a:prstGeom prst="rect">
              <a:avLst/>
            </a:prstGeom>
          </p:spPr>
        </p:pic>
        <p:pic>
          <p:nvPicPr>
            <p:cNvPr id="161" name="Graphic 160">
              <a:extLst>
                <a:ext uri="{FF2B5EF4-FFF2-40B4-BE49-F238E27FC236}">
                  <a16:creationId xmlns:a16="http://schemas.microsoft.com/office/drawing/2014/main" id="{78E2D24E-CD78-554A-A26A-C5521306BFF4}"/>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80944" y="5379500"/>
              <a:ext cx="635000" cy="635000"/>
            </a:xfrm>
            <a:prstGeom prst="rect">
              <a:avLst/>
            </a:prstGeom>
          </p:spPr>
        </p:pic>
      </p:grpSp>
      <p:grpSp>
        <p:nvGrpSpPr>
          <p:cNvPr id="182" name="Group 181">
            <a:extLst>
              <a:ext uri="{FF2B5EF4-FFF2-40B4-BE49-F238E27FC236}">
                <a16:creationId xmlns:a16="http://schemas.microsoft.com/office/drawing/2014/main" id="{A6BBC5DF-B0CD-6442-9C0A-DBA974819700}"/>
              </a:ext>
            </a:extLst>
          </p:cNvPr>
          <p:cNvGrpSpPr/>
          <p:nvPr/>
        </p:nvGrpSpPr>
        <p:grpSpPr>
          <a:xfrm>
            <a:off x="3880723" y="6010845"/>
            <a:ext cx="7135221" cy="635000"/>
            <a:chOff x="3880723" y="6099333"/>
            <a:chExt cx="7135221" cy="635000"/>
          </a:xfrm>
        </p:grpSpPr>
        <p:pic>
          <p:nvPicPr>
            <p:cNvPr id="165" name="Graphic 164">
              <a:extLst>
                <a:ext uri="{FF2B5EF4-FFF2-40B4-BE49-F238E27FC236}">
                  <a16:creationId xmlns:a16="http://schemas.microsoft.com/office/drawing/2014/main" id="{A7DE9564-7B38-7B41-8B2B-7B6D5B39BDDB}"/>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3880723" y="6099333"/>
              <a:ext cx="635000" cy="635000"/>
            </a:xfrm>
            <a:prstGeom prst="rect">
              <a:avLst/>
            </a:prstGeom>
          </p:spPr>
        </p:pic>
        <p:pic>
          <p:nvPicPr>
            <p:cNvPr id="167" name="Graphic 166">
              <a:extLst>
                <a:ext uri="{FF2B5EF4-FFF2-40B4-BE49-F238E27FC236}">
                  <a16:creationId xmlns:a16="http://schemas.microsoft.com/office/drawing/2014/main" id="{ECCE2E01-2431-3244-A124-A5D3112F475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4693251" y="6099333"/>
              <a:ext cx="635000" cy="635000"/>
            </a:xfrm>
            <a:prstGeom prst="rect">
              <a:avLst/>
            </a:prstGeom>
          </p:spPr>
        </p:pic>
        <p:pic>
          <p:nvPicPr>
            <p:cNvPr id="169" name="Graphic 168">
              <a:extLst>
                <a:ext uri="{FF2B5EF4-FFF2-40B4-BE49-F238E27FC236}">
                  <a16:creationId xmlns:a16="http://schemas.microsoft.com/office/drawing/2014/main" id="{17FDDA5D-E73E-854A-8D85-6B6480A5FCFB}"/>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5505779" y="6099333"/>
              <a:ext cx="635000" cy="635000"/>
            </a:xfrm>
            <a:prstGeom prst="rect">
              <a:avLst/>
            </a:prstGeom>
          </p:spPr>
        </p:pic>
        <p:pic>
          <p:nvPicPr>
            <p:cNvPr id="171" name="Graphic 170">
              <a:extLst>
                <a:ext uri="{FF2B5EF4-FFF2-40B4-BE49-F238E27FC236}">
                  <a16:creationId xmlns:a16="http://schemas.microsoft.com/office/drawing/2014/main" id="{283A9B87-90A5-524C-B4C4-35F3BF4BA635}"/>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6318307" y="6099333"/>
              <a:ext cx="635000" cy="635000"/>
            </a:xfrm>
            <a:prstGeom prst="rect">
              <a:avLst/>
            </a:prstGeom>
          </p:spPr>
        </p:pic>
        <p:pic>
          <p:nvPicPr>
            <p:cNvPr id="173" name="Graphic 172">
              <a:extLst>
                <a:ext uri="{FF2B5EF4-FFF2-40B4-BE49-F238E27FC236}">
                  <a16:creationId xmlns:a16="http://schemas.microsoft.com/office/drawing/2014/main" id="{5F883133-E2F6-3345-AB9C-9B8BF4F540A1}"/>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943363" y="6099333"/>
              <a:ext cx="635000" cy="635000"/>
            </a:xfrm>
            <a:prstGeom prst="rect">
              <a:avLst/>
            </a:prstGeom>
          </p:spPr>
        </p:pic>
        <p:pic>
          <p:nvPicPr>
            <p:cNvPr id="175" name="Graphic 174">
              <a:extLst>
                <a:ext uri="{FF2B5EF4-FFF2-40B4-BE49-F238E27FC236}">
                  <a16:creationId xmlns:a16="http://schemas.microsoft.com/office/drawing/2014/main" id="{E97683CF-0CD2-BC43-8F58-A2E76BA83EF6}"/>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7130835" y="6099333"/>
              <a:ext cx="635000" cy="635000"/>
            </a:xfrm>
            <a:prstGeom prst="rect">
              <a:avLst/>
            </a:prstGeom>
          </p:spPr>
        </p:pic>
        <p:pic>
          <p:nvPicPr>
            <p:cNvPr id="177" name="Graphic 176">
              <a:extLst>
                <a:ext uri="{FF2B5EF4-FFF2-40B4-BE49-F238E27FC236}">
                  <a16:creationId xmlns:a16="http://schemas.microsoft.com/office/drawing/2014/main" id="{29FF5147-15BE-C742-803D-811DA3322069}"/>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9568419" y="6099333"/>
              <a:ext cx="635000" cy="635000"/>
            </a:xfrm>
            <a:prstGeom prst="rect">
              <a:avLst/>
            </a:prstGeom>
          </p:spPr>
        </p:pic>
        <p:pic>
          <p:nvPicPr>
            <p:cNvPr id="179" name="Graphic 178">
              <a:extLst>
                <a:ext uri="{FF2B5EF4-FFF2-40B4-BE49-F238E27FC236}">
                  <a16:creationId xmlns:a16="http://schemas.microsoft.com/office/drawing/2014/main" id="{844C07E7-5CB8-BC45-A759-F05C31E4B9F8}"/>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8755891" y="6099333"/>
              <a:ext cx="635000" cy="635000"/>
            </a:xfrm>
            <a:prstGeom prst="rect">
              <a:avLst/>
            </a:prstGeom>
          </p:spPr>
        </p:pic>
        <p:pic>
          <p:nvPicPr>
            <p:cNvPr id="181" name="Graphic 180">
              <a:extLst>
                <a:ext uri="{FF2B5EF4-FFF2-40B4-BE49-F238E27FC236}">
                  <a16:creationId xmlns:a16="http://schemas.microsoft.com/office/drawing/2014/main" id="{EB73136C-859A-DD4E-A764-9FEFBC938284}"/>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380944" y="6099333"/>
              <a:ext cx="635000" cy="635000"/>
            </a:xfrm>
            <a:prstGeom prst="rect">
              <a:avLst/>
            </a:prstGeom>
          </p:spPr>
        </p:pic>
      </p:grpSp>
      <p:sp>
        <p:nvSpPr>
          <p:cNvPr id="3" name="TextBox 2">
            <a:extLst>
              <a:ext uri="{FF2B5EF4-FFF2-40B4-BE49-F238E27FC236}">
                <a16:creationId xmlns:a16="http://schemas.microsoft.com/office/drawing/2014/main" id="{56A1D4EC-F776-DD4D-9099-2B951DEBB735}"/>
              </a:ext>
            </a:extLst>
          </p:cNvPr>
          <p:cNvSpPr txBox="1"/>
          <p:nvPr/>
        </p:nvSpPr>
        <p:spPr>
          <a:xfrm>
            <a:off x="621010" y="3429000"/>
            <a:ext cx="2010948" cy="923330"/>
          </a:xfrm>
          <a:prstGeom prst="rect">
            <a:avLst/>
          </a:prstGeom>
          <a:noFill/>
        </p:spPr>
        <p:txBody>
          <a:bodyPr wrap="square" rtlCol="0">
            <a:spAutoFit/>
          </a:bodyPr>
          <a:lstStyle/>
          <a:p>
            <a:r>
              <a:rPr lang="en-US" dirty="0"/>
              <a:t>Please only use icons provided in this template</a:t>
            </a:r>
          </a:p>
        </p:txBody>
      </p:sp>
    </p:spTree>
    <p:extLst>
      <p:ext uri="{BB962C8B-B14F-4D97-AF65-F5344CB8AC3E}">
        <p14:creationId xmlns:p14="http://schemas.microsoft.com/office/powerpoint/2010/main" val="2547677946"/>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6636F4F-87D1-4C06-A84C-A85C3817CB10}"/>
              </a:ext>
            </a:extLst>
          </p:cNvPr>
          <p:cNvSpPr txBox="1">
            <a:spLocks/>
          </p:cNvSpPr>
          <p:nvPr/>
        </p:nvSpPr>
        <p:spPr>
          <a:xfrm>
            <a:off x="621010" y="2591462"/>
            <a:ext cx="3202845" cy="630942"/>
          </a:xfrm>
          <a:prstGeom prst="rect">
            <a:avLst/>
          </a:prstGeom>
        </p:spPr>
        <p:txBody>
          <a:bodyPr wrap="square" anchor="b" anchorCtr="0">
            <a:spAutoFit/>
          </a:bodyPr>
          <a:lstStyle>
            <a:lvl1pPr algn="l" defTabSz="914400" rtl="0" eaLnBrk="1" latinLnBrk="0" hangingPunct="1">
              <a:lnSpc>
                <a:spcPct val="100000"/>
              </a:lnSpc>
              <a:spcBef>
                <a:spcPct val="0"/>
              </a:spcBef>
              <a:buNone/>
              <a:defRPr sz="3500" b="1" kern="1200">
                <a:solidFill>
                  <a:schemeClr val="tx1"/>
                </a:solidFill>
                <a:latin typeface="+mj-lt"/>
                <a:ea typeface="+mj-ea"/>
                <a:cs typeface="+mj-cs"/>
              </a:defRPr>
            </a:lvl1pPr>
          </a:lstStyle>
          <a:p>
            <a:r>
              <a:rPr lang="en-US">
                <a:solidFill>
                  <a:schemeClr val="bg1"/>
                </a:solidFill>
              </a:rPr>
              <a:t>Icons</a:t>
            </a:r>
          </a:p>
        </p:txBody>
      </p:sp>
      <p:sp>
        <p:nvSpPr>
          <p:cNvPr id="2" name="Slide Number Placeholder 1">
            <a:extLst>
              <a:ext uri="{FF2B5EF4-FFF2-40B4-BE49-F238E27FC236}">
                <a16:creationId xmlns:a16="http://schemas.microsoft.com/office/drawing/2014/main" id="{0D8BE830-1E2A-425F-AAFC-4559978F601E}"/>
              </a:ext>
            </a:extLst>
          </p:cNvPr>
          <p:cNvSpPr>
            <a:spLocks noGrp="1"/>
          </p:cNvSpPr>
          <p:nvPr>
            <p:ph type="sldNum" sz="quarter" idx="4"/>
          </p:nvPr>
        </p:nvSpPr>
        <p:spPr/>
        <p:txBody>
          <a:bodyPr/>
          <a:lstStyle/>
          <a:p>
            <a:fld id="{BF059A51-1513-4722-B38F-49BCC75F15CA}" type="slidenum">
              <a:rPr lang="en-US" smtClean="0"/>
              <a:pPr/>
              <a:t>39</a:t>
            </a:fld>
            <a:endParaRPr lang="en-US"/>
          </a:p>
        </p:txBody>
      </p:sp>
      <p:grpSp>
        <p:nvGrpSpPr>
          <p:cNvPr id="24" name="Group 23">
            <a:extLst>
              <a:ext uri="{FF2B5EF4-FFF2-40B4-BE49-F238E27FC236}">
                <a16:creationId xmlns:a16="http://schemas.microsoft.com/office/drawing/2014/main" id="{47803D06-9E51-784A-A2BC-E9816E40C3A5}"/>
              </a:ext>
            </a:extLst>
          </p:cNvPr>
          <p:cNvGrpSpPr/>
          <p:nvPr/>
        </p:nvGrpSpPr>
        <p:grpSpPr>
          <a:xfrm>
            <a:off x="3880723" y="352751"/>
            <a:ext cx="7141505" cy="635000"/>
            <a:chOff x="3880723" y="441239"/>
            <a:chExt cx="7141505" cy="635000"/>
          </a:xfrm>
          <a:solidFill>
            <a:schemeClr val="bg1"/>
          </a:solidFill>
        </p:grpSpPr>
        <p:pic>
          <p:nvPicPr>
            <p:cNvPr id="26" name="Graphic 25">
              <a:extLst>
                <a:ext uri="{FF2B5EF4-FFF2-40B4-BE49-F238E27FC236}">
                  <a16:creationId xmlns:a16="http://schemas.microsoft.com/office/drawing/2014/main" id="{FD5675C7-5B3A-3D42-9446-26E7A6A000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0723" y="441239"/>
              <a:ext cx="635000" cy="635000"/>
            </a:xfrm>
            <a:prstGeom prst="rect">
              <a:avLst/>
            </a:prstGeom>
          </p:spPr>
        </p:pic>
        <p:pic>
          <p:nvPicPr>
            <p:cNvPr id="28" name="Graphic 27">
              <a:extLst>
                <a:ext uri="{FF2B5EF4-FFF2-40B4-BE49-F238E27FC236}">
                  <a16:creationId xmlns:a16="http://schemas.microsoft.com/office/drawing/2014/main" id="{CB23CCDE-E468-C34F-8B51-EB4B1AA0DF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668" y="441239"/>
              <a:ext cx="635000" cy="635000"/>
            </a:xfrm>
            <a:prstGeom prst="rect">
              <a:avLst/>
            </a:prstGeom>
          </p:spPr>
        </p:pic>
        <p:pic>
          <p:nvPicPr>
            <p:cNvPr id="30" name="Graphic 29">
              <a:extLst>
                <a:ext uri="{FF2B5EF4-FFF2-40B4-BE49-F238E27FC236}">
                  <a16:creationId xmlns:a16="http://schemas.microsoft.com/office/drawing/2014/main" id="{BD5816B1-F964-564C-99D8-9D3F6D75ED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6613" y="441239"/>
              <a:ext cx="635000" cy="635000"/>
            </a:xfrm>
            <a:prstGeom prst="rect">
              <a:avLst/>
            </a:prstGeom>
          </p:spPr>
        </p:pic>
        <p:pic>
          <p:nvPicPr>
            <p:cNvPr id="32" name="Graphic 31">
              <a:extLst>
                <a:ext uri="{FF2B5EF4-FFF2-40B4-BE49-F238E27FC236}">
                  <a16:creationId xmlns:a16="http://schemas.microsoft.com/office/drawing/2014/main" id="{78D4B5D8-5EA2-274A-B97D-1FE9AA5510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9558" y="441239"/>
              <a:ext cx="635000" cy="635000"/>
            </a:xfrm>
            <a:prstGeom prst="rect">
              <a:avLst/>
            </a:prstGeom>
          </p:spPr>
        </p:pic>
        <p:pic>
          <p:nvPicPr>
            <p:cNvPr id="33" name="Graphic 32">
              <a:extLst>
                <a:ext uri="{FF2B5EF4-FFF2-40B4-BE49-F238E27FC236}">
                  <a16:creationId xmlns:a16="http://schemas.microsoft.com/office/drawing/2014/main" id="{AC9E7A4F-B9B8-FF41-84B8-8FE2C26484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72503" y="441239"/>
              <a:ext cx="635000" cy="635000"/>
            </a:xfrm>
            <a:prstGeom prst="rect">
              <a:avLst/>
            </a:prstGeom>
          </p:spPr>
        </p:pic>
        <p:pic>
          <p:nvPicPr>
            <p:cNvPr id="34" name="Graphic 33">
              <a:extLst>
                <a:ext uri="{FF2B5EF4-FFF2-40B4-BE49-F238E27FC236}">
                  <a16:creationId xmlns:a16="http://schemas.microsoft.com/office/drawing/2014/main" id="{83DC05EE-B7E1-964C-9AD4-7B52A40A8D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95448" y="441239"/>
              <a:ext cx="635000" cy="635000"/>
            </a:xfrm>
            <a:prstGeom prst="rect">
              <a:avLst/>
            </a:prstGeom>
          </p:spPr>
        </p:pic>
        <p:pic>
          <p:nvPicPr>
            <p:cNvPr id="35" name="Graphic 34">
              <a:extLst>
                <a:ext uri="{FF2B5EF4-FFF2-40B4-BE49-F238E27FC236}">
                  <a16:creationId xmlns:a16="http://schemas.microsoft.com/office/drawing/2014/main" id="{131A5E53-5762-DC4C-B434-215EE2234C4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18393" y="441239"/>
              <a:ext cx="635000" cy="635000"/>
            </a:xfrm>
            <a:prstGeom prst="rect">
              <a:avLst/>
            </a:prstGeom>
          </p:spPr>
        </p:pic>
        <p:pic>
          <p:nvPicPr>
            <p:cNvPr id="36" name="Graphic 35">
              <a:extLst>
                <a:ext uri="{FF2B5EF4-FFF2-40B4-BE49-F238E27FC236}">
                  <a16:creationId xmlns:a16="http://schemas.microsoft.com/office/drawing/2014/main" id="{8B6D4136-EBB0-2F47-BC66-E9542D4A15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41338" y="441239"/>
              <a:ext cx="635000" cy="635000"/>
            </a:xfrm>
            <a:prstGeom prst="rect">
              <a:avLst/>
            </a:prstGeom>
          </p:spPr>
        </p:pic>
        <p:pic>
          <p:nvPicPr>
            <p:cNvPr id="37" name="Graphic 36">
              <a:extLst>
                <a:ext uri="{FF2B5EF4-FFF2-40B4-BE49-F238E27FC236}">
                  <a16:creationId xmlns:a16="http://schemas.microsoft.com/office/drawing/2014/main" id="{0FF2FEF7-9230-1040-B796-27D7359A352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64283" y="441239"/>
              <a:ext cx="635000" cy="635000"/>
            </a:xfrm>
            <a:prstGeom prst="rect">
              <a:avLst/>
            </a:prstGeom>
          </p:spPr>
        </p:pic>
        <p:pic>
          <p:nvPicPr>
            <p:cNvPr id="38" name="Graphic 37">
              <a:extLst>
                <a:ext uri="{FF2B5EF4-FFF2-40B4-BE49-F238E27FC236}">
                  <a16:creationId xmlns:a16="http://schemas.microsoft.com/office/drawing/2014/main" id="{E1C3645A-A565-DA42-84F2-6CA81D1C051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387228" y="441239"/>
              <a:ext cx="635000" cy="635000"/>
            </a:xfrm>
            <a:prstGeom prst="rect">
              <a:avLst/>
            </a:prstGeom>
          </p:spPr>
        </p:pic>
      </p:grpSp>
      <p:grpSp>
        <p:nvGrpSpPr>
          <p:cNvPr id="39" name="Group 38">
            <a:extLst>
              <a:ext uri="{FF2B5EF4-FFF2-40B4-BE49-F238E27FC236}">
                <a16:creationId xmlns:a16="http://schemas.microsoft.com/office/drawing/2014/main" id="{CD06EA91-6717-1344-9464-3008E9B4D86D}"/>
              </a:ext>
            </a:extLst>
          </p:cNvPr>
          <p:cNvGrpSpPr/>
          <p:nvPr/>
        </p:nvGrpSpPr>
        <p:grpSpPr>
          <a:xfrm>
            <a:off x="3880723" y="1161050"/>
            <a:ext cx="7141505" cy="635000"/>
            <a:chOff x="3880723" y="1343493"/>
            <a:chExt cx="7141505" cy="635000"/>
          </a:xfrm>
          <a:solidFill>
            <a:schemeClr val="bg1"/>
          </a:solidFill>
        </p:grpSpPr>
        <p:pic>
          <p:nvPicPr>
            <p:cNvPr id="40" name="Graphic 39">
              <a:extLst>
                <a:ext uri="{FF2B5EF4-FFF2-40B4-BE49-F238E27FC236}">
                  <a16:creationId xmlns:a16="http://schemas.microsoft.com/office/drawing/2014/main" id="{43699021-8E1D-E941-AF88-899FC460A8E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80723" y="1343493"/>
              <a:ext cx="635000" cy="635000"/>
            </a:xfrm>
            <a:prstGeom prst="rect">
              <a:avLst/>
            </a:prstGeom>
          </p:spPr>
        </p:pic>
        <p:pic>
          <p:nvPicPr>
            <p:cNvPr id="41" name="Graphic 40">
              <a:extLst>
                <a:ext uri="{FF2B5EF4-FFF2-40B4-BE49-F238E27FC236}">
                  <a16:creationId xmlns:a16="http://schemas.microsoft.com/office/drawing/2014/main" id="{01658CAB-A5F5-B048-8303-54F5292C350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03668" y="1343493"/>
              <a:ext cx="635000" cy="635000"/>
            </a:xfrm>
            <a:prstGeom prst="rect">
              <a:avLst/>
            </a:prstGeom>
          </p:spPr>
        </p:pic>
        <p:pic>
          <p:nvPicPr>
            <p:cNvPr id="42" name="Graphic 41">
              <a:extLst>
                <a:ext uri="{FF2B5EF4-FFF2-40B4-BE49-F238E27FC236}">
                  <a16:creationId xmlns:a16="http://schemas.microsoft.com/office/drawing/2014/main" id="{D0C981CF-3996-5A4F-9A5A-2F132457C23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326613" y="1343493"/>
              <a:ext cx="635000" cy="635000"/>
            </a:xfrm>
            <a:prstGeom prst="rect">
              <a:avLst/>
            </a:prstGeom>
          </p:spPr>
        </p:pic>
        <p:pic>
          <p:nvPicPr>
            <p:cNvPr id="43" name="Graphic 42">
              <a:extLst>
                <a:ext uri="{FF2B5EF4-FFF2-40B4-BE49-F238E27FC236}">
                  <a16:creationId xmlns:a16="http://schemas.microsoft.com/office/drawing/2014/main" id="{4ED4CB7B-F9E1-DC4B-8AEA-A5675BC74C4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049558" y="1343493"/>
              <a:ext cx="635000" cy="635000"/>
            </a:xfrm>
            <a:prstGeom prst="rect">
              <a:avLst/>
            </a:prstGeom>
          </p:spPr>
        </p:pic>
        <p:pic>
          <p:nvPicPr>
            <p:cNvPr id="44" name="Graphic 43">
              <a:extLst>
                <a:ext uri="{FF2B5EF4-FFF2-40B4-BE49-F238E27FC236}">
                  <a16:creationId xmlns:a16="http://schemas.microsoft.com/office/drawing/2014/main" id="{6D27CB3E-D350-704C-A8A8-71D84C9BDB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772503" y="1343493"/>
              <a:ext cx="635000" cy="635000"/>
            </a:xfrm>
            <a:prstGeom prst="rect">
              <a:avLst/>
            </a:prstGeom>
          </p:spPr>
        </p:pic>
        <p:pic>
          <p:nvPicPr>
            <p:cNvPr id="45" name="Graphic 44">
              <a:extLst>
                <a:ext uri="{FF2B5EF4-FFF2-40B4-BE49-F238E27FC236}">
                  <a16:creationId xmlns:a16="http://schemas.microsoft.com/office/drawing/2014/main" id="{80AA49C6-6C17-B042-B4C0-4EBB45E28E0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495448" y="1343493"/>
              <a:ext cx="635000" cy="635000"/>
            </a:xfrm>
            <a:prstGeom prst="rect">
              <a:avLst/>
            </a:prstGeom>
          </p:spPr>
        </p:pic>
        <p:pic>
          <p:nvPicPr>
            <p:cNvPr id="46" name="Graphic 45">
              <a:extLst>
                <a:ext uri="{FF2B5EF4-FFF2-40B4-BE49-F238E27FC236}">
                  <a16:creationId xmlns:a16="http://schemas.microsoft.com/office/drawing/2014/main" id="{45840E1B-486A-B043-86EF-FD9DD25E956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18393" y="1343493"/>
              <a:ext cx="635000" cy="635000"/>
            </a:xfrm>
            <a:prstGeom prst="rect">
              <a:avLst/>
            </a:prstGeom>
          </p:spPr>
        </p:pic>
        <p:pic>
          <p:nvPicPr>
            <p:cNvPr id="47" name="Graphic 46">
              <a:extLst>
                <a:ext uri="{FF2B5EF4-FFF2-40B4-BE49-F238E27FC236}">
                  <a16:creationId xmlns:a16="http://schemas.microsoft.com/office/drawing/2014/main" id="{98B8F76E-3143-A540-8F15-C24E7B16ABB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941338" y="1343493"/>
              <a:ext cx="635000" cy="635000"/>
            </a:xfrm>
            <a:prstGeom prst="rect">
              <a:avLst/>
            </a:prstGeom>
          </p:spPr>
        </p:pic>
        <p:pic>
          <p:nvPicPr>
            <p:cNvPr id="48" name="Graphic 47">
              <a:extLst>
                <a:ext uri="{FF2B5EF4-FFF2-40B4-BE49-F238E27FC236}">
                  <a16:creationId xmlns:a16="http://schemas.microsoft.com/office/drawing/2014/main" id="{C42E2B0D-94FC-A24F-B59A-9A6208CD74F9}"/>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64283" y="1343493"/>
              <a:ext cx="635000" cy="635000"/>
            </a:xfrm>
            <a:prstGeom prst="rect">
              <a:avLst/>
            </a:prstGeom>
          </p:spPr>
        </p:pic>
        <p:pic>
          <p:nvPicPr>
            <p:cNvPr id="49" name="Graphic 48">
              <a:extLst>
                <a:ext uri="{FF2B5EF4-FFF2-40B4-BE49-F238E27FC236}">
                  <a16:creationId xmlns:a16="http://schemas.microsoft.com/office/drawing/2014/main" id="{C9F717D6-97F2-7249-9910-7B97D48F0B8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87228" y="1343493"/>
              <a:ext cx="635000" cy="635000"/>
            </a:xfrm>
            <a:prstGeom prst="rect">
              <a:avLst/>
            </a:prstGeom>
          </p:spPr>
        </p:pic>
      </p:grpSp>
      <p:grpSp>
        <p:nvGrpSpPr>
          <p:cNvPr id="50" name="Group 49">
            <a:extLst>
              <a:ext uri="{FF2B5EF4-FFF2-40B4-BE49-F238E27FC236}">
                <a16:creationId xmlns:a16="http://schemas.microsoft.com/office/drawing/2014/main" id="{BBCFCDA7-5057-8B44-BF96-9DBF0B006BF9}"/>
              </a:ext>
            </a:extLst>
          </p:cNvPr>
          <p:cNvGrpSpPr/>
          <p:nvPr/>
        </p:nvGrpSpPr>
        <p:grpSpPr>
          <a:xfrm>
            <a:off x="3880723" y="1969349"/>
            <a:ext cx="7135221" cy="635000"/>
            <a:chOff x="3880723" y="2245479"/>
            <a:chExt cx="7135221" cy="635000"/>
          </a:xfrm>
          <a:solidFill>
            <a:schemeClr val="bg1"/>
          </a:solidFill>
        </p:grpSpPr>
        <p:pic>
          <p:nvPicPr>
            <p:cNvPr id="51" name="Graphic 50">
              <a:extLst>
                <a:ext uri="{FF2B5EF4-FFF2-40B4-BE49-F238E27FC236}">
                  <a16:creationId xmlns:a16="http://schemas.microsoft.com/office/drawing/2014/main" id="{97FC6A48-21FE-2C4C-B1D1-3DC6427C047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880723" y="2245479"/>
              <a:ext cx="635000" cy="635000"/>
            </a:xfrm>
            <a:prstGeom prst="rect">
              <a:avLst/>
            </a:prstGeom>
          </p:spPr>
        </p:pic>
        <p:pic>
          <p:nvPicPr>
            <p:cNvPr id="52" name="Graphic 51">
              <a:extLst>
                <a:ext uri="{FF2B5EF4-FFF2-40B4-BE49-F238E27FC236}">
                  <a16:creationId xmlns:a16="http://schemas.microsoft.com/office/drawing/2014/main" id="{756F5406-1837-334D-A84E-50B6922BA5DB}"/>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602970" y="2245479"/>
              <a:ext cx="635000" cy="635000"/>
            </a:xfrm>
            <a:prstGeom prst="rect">
              <a:avLst/>
            </a:prstGeom>
          </p:spPr>
        </p:pic>
        <p:pic>
          <p:nvPicPr>
            <p:cNvPr id="53" name="Graphic 52">
              <a:extLst>
                <a:ext uri="{FF2B5EF4-FFF2-40B4-BE49-F238E27FC236}">
                  <a16:creationId xmlns:a16="http://schemas.microsoft.com/office/drawing/2014/main" id="{FC64FABF-1F37-494A-8317-A0E65304E8E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325217" y="2245479"/>
              <a:ext cx="635000" cy="635000"/>
            </a:xfrm>
            <a:prstGeom prst="rect">
              <a:avLst/>
            </a:prstGeom>
          </p:spPr>
        </p:pic>
        <p:pic>
          <p:nvPicPr>
            <p:cNvPr id="54" name="Graphic 53">
              <a:extLst>
                <a:ext uri="{FF2B5EF4-FFF2-40B4-BE49-F238E27FC236}">
                  <a16:creationId xmlns:a16="http://schemas.microsoft.com/office/drawing/2014/main" id="{728597BE-70F0-2246-9258-4310D1B3A04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047464" y="2245479"/>
              <a:ext cx="635000" cy="635000"/>
            </a:xfrm>
            <a:prstGeom prst="rect">
              <a:avLst/>
            </a:prstGeom>
          </p:spPr>
        </p:pic>
        <p:pic>
          <p:nvPicPr>
            <p:cNvPr id="55" name="Graphic 54">
              <a:extLst>
                <a:ext uri="{FF2B5EF4-FFF2-40B4-BE49-F238E27FC236}">
                  <a16:creationId xmlns:a16="http://schemas.microsoft.com/office/drawing/2014/main" id="{3BF024BF-8257-7C48-8F28-E4D34ED6A587}"/>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6769711" y="2245479"/>
              <a:ext cx="635000" cy="635000"/>
            </a:xfrm>
            <a:prstGeom prst="rect">
              <a:avLst/>
            </a:prstGeom>
          </p:spPr>
        </p:pic>
        <p:pic>
          <p:nvPicPr>
            <p:cNvPr id="56" name="Graphic 55">
              <a:extLst>
                <a:ext uri="{FF2B5EF4-FFF2-40B4-BE49-F238E27FC236}">
                  <a16:creationId xmlns:a16="http://schemas.microsoft.com/office/drawing/2014/main" id="{3BABF2B9-A231-FC4B-8D36-DCE5EBEC50E8}"/>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491958" y="2245479"/>
              <a:ext cx="635000" cy="635000"/>
            </a:xfrm>
            <a:prstGeom prst="rect">
              <a:avLst/>
            </a:prstGeom>
          </p:spPr>
        </p:pic>
        <p:pic>
          <p:nvPicPr>
            <p:cNvPr id="57" name="Graphic 56">
              <a:extLst>
                <a:ext uri="{FF2B5EF4-FFF2-40B4-BE49-F238E27FC236}">
                  <a16:creationId xmlns:a16="http://schemas.microsoft.com/office/drawing/2014/main" id="{986AB47A-6AFB-6D47-AA03-1C4C9D1C6E56}"/>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214205" y="2245479"/>
              <a:ext cx="635000" cy="635000"/>
            </a:xfrm>
            <a:prstGeom prst="rect">
              <a:avLst/>
            </a:prstGeom>
          </p:spPr>
        </p:pic>
        <p:pic>
          <p:nvPicPr>
            <p:cNvPr id="58" name="Graphic 57">
              <a:extLst>
                <a:ext uri="{FF2B5EF4-FFF2-40B4-BE49-F238E27FC236}">
                  <a16:creationId xmlns:a16="http://schemas.microsoft.com/office/drawing/2014/main" id="{0EF1F3B1-5E9A-2344-94C2-46F36589818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936452" y="2245479"/>
              <a:ext cx="635000" cy="635000"/>
            </a:xfrm>
            <a:prstGeom prst="rect">
              <a:avLst/>
            </a:prstGeom>
          </p:spPr>
        </p:pic>
        <p:pic>
          <p:nvPicPr>
            <p:cNvPr id="59" name="Graphic 58">
              <a:extLst>
                <a:ext uri="{FF2B5EF4-FFF2-40B4-BE49-F238E27FC236}">
                  <a16:creationId xmlns:a16="http://schemas.microsoft.com/office/drawing/2014/main" id="{621B2B0D-9FD6-134E-8AD2-A710651C60E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9658699" y="2245479"/>
              <a:ext cx="635000" cy="635000"/>
            </a:xfrm>
            <a:prstGeom prst="rect">
              <a:avLst/>
            </a:prstGeom>
          </p:spPr>
        </p:pic>
        <p:pic>
          <p:nvPicPr>
            <p:cNvPr id="60" name="Graphic 59">
              <a:extLst>
                <a:ext uri="{FF2B5EF4-FFF2-40B4-BE49-F238E27FC236}">
                  <a16:creationId xmlns:a16="http://schemas.microsoft.com/office/drawing/2014/main" id="{7FC053A7-1747-A84F-BBCB-1B12024F911A}"/>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0380944" y="2245479"/>
              <a:ext cx="635000" cy="635000"/>
            </a:xfrm>
            <a:prstGeom prst="rect">
              <a:avLst/>
            </a:prstGeom>
          </p:spPr>
        </p:pic>
      </p:grpSp>
      <p:grpSp>
        <p:nvGrpSpPr>
          <p:cNvPr id="61" name="Group 60">
            <a:extLst>
              <a:ext uri="{FF2B5EF4-FFF2-40B4-BE49-F238E27FC236}">
                <a16:creationId xmlns:a16="http://schemas.microsoft.com/office/drawing/2014/main" id="{97C921B9-860D-2C4B-89FF-D24356E89547}"/>
              </a:ext>
            </a:extLst>
          </p:cNvPr>
          <p:cNvGrpSpPr/>
          <p:nvPr/>
        </p:nvGrpSpPr>
        <p:grpSpPr>
          <a:xfrm>
            <a:off x="3880723" y="2777648"/>
            <a:ext cx="7135221" cy="635000"/>
            <a:chOff x="3880723" y="3093589"/>
            <a:chExt cx="7135221" cy="635000"/>
          </a:xfrm>
          <a:solidFill>
            <a:schemeClr val="bg1"/>
          </a:solidFill>
        </p:grpSpPr>
        <p:pic>
          <p:nvPicPr>
            <p:cNvPr id="62" name="Graphic 61">
              <a:extLst>
                <a:ext uri="{FF2B5EF4-FFF2-40B4-BE49-F238E27FC236}">
                  <a16:creationId xmlns:a16="http://schemas.microsoft.com/office/drawing/2014/main" id="{13FD4D85-D08F-F542-B181-4762187AC0C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880723" y="3093589"/>
              <a:ext cx="635000" cy="635000"/>
            </a:xfrm>
            <a:prstGeom prst="rect">
              <a:avLst/>
            </a:prstGeom>
          </p:spPr>
        </p:pic>
        <p:pic>
          <p:nvPicPr>
            <p:cNvPr id="63" name="Graphic 62">
              <a:extLst>
                <a:ext uri="{FF2B5EF4-FFF2-40B4-BE49-F238E27FC236}">
                  <a16:creationId xmlns:a16="http://schemas.microsoft.com/office/drawing/2014/main" id="{4FAFBB1D-405D-0C4E-BB88-72FD33BAF08D}"/>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02970" y="3093589"/>
              <a:ext cx="635000" cy="635000"/>
            </a:xfrm>
            <a:prstGeom prst="rect">
              <a:avLst/>
            </a:prstGeom>
          </p:spPr>
        </p:pic>
        <p:pic>
          <p:nvPicPr>
            <p:cNvPr id="64" name="Graphic 63">
              <a:extLst>
                <a:ext uri="{FF2B5EF4-FFF2-40B4-BE49-F238E27FC236}">
                  <a16:creationId xmlns:a16="http://schemas.microsoft.com/office/drawing/2014/main" id="{7BFE193A-9C04-DF44-9886-0EE6E460F643}"/>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325217" y="3093589"/>
              <a:ext cx="635000" cy="635000"/>
            </a:xfrm>
            <a:prstGeom prst="rect">
              <a:avLst/>
            </a:prstGeom>
          </p:spPr>
        </p:pic>
        <p:pic>
          <p:nvPicPr>
            <p:cNvPr id="65" name="Graphic 64">
              <a:extLst>
                <a:ext uri="{FF2B5EF4-FFF2-40B4-BE49-F238E27FC236}">
                  <a16:creationId xmlns:a16="http://schemas.microsoft.com/office/drawing/2014/main" id="{D400490E-565A-0845-BAD9-A411409BB77F}"/>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047464" y="3093589"/>
              <a:ext cx="635000" cy="635000"/>
            </a:xfrm>
            <a:prstGeom prst="rect">
              <a:avLst/>
            </a:prstGeom>
          </p:spPr>
        </p:pic>
        <p:pic>
          <p:nvPicPr>
            <p:cNvPr id="66" name="Graphic 65">
              <a:extLst>
                <a:ext uri="{FF2B5EF4-FFF2-40B4-BE49-F238E27FC236}">
                  <a16:creationId xmlns:a16="http://schemas.microsoft.com/office/drawing/2014/main" id="{81E32157-00A0-CD4C-844C-40A5ADA3F1C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769711" y="3093589"/>
              <a:ext cx="635000" cy="635000"/>
            </a:xfrm>
            <a:prstGeom prst="rect">
              <a:avLst/>
            </a:prstGeom>
          </p:spPr>
        </p:pic>
        <p:pic>
          <p:nvPicPr>
            <p:cNvPr id="67" name="Graphic 66">
              <a:extLst>
                <a:ext uri="{FF2B5EF4-FFF2-40B4-BE49-F238E27FC236}">
                  <a16:creationId xmlns:a16="http://schemas.microsoft.com/office/drawing/2014/main" id="{4B8B7B91-2B77-DA4F-BF45-34B30825B83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7491958" y="3093589"/>
              <a:ext cx="635000" cy="635000"/>
            </a:xfrm>
            <a:prstGeom prst="rect">
              <a:avLst/>
            </a:prstGeom>
          </p:spPr>
        </p:pic>
        <p:pic>
          <p:nvPicPr>
            <p:cNvPr id="68" name="Graphic 67">
              <a:extLst>
                <a:ext uri="{FF2B5EF4-FFF2-40B4-BE49-F238E27FC236}">
                  <a16:creationId xmlns:a16="http://schemas.microsoft.com/office/drawing/2014/main" id="{063E11E4-2D4F-FE4C-915C-230DE10D56D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8214205" y="3093589"/>
              <a:ext cx="635000" cy="635000"/>
            </a:xfrm>
            <a:prstGeom prst="rect">
              <a:avLst/>
            </a:prstGeom>
          </p:spPr>
        </p:pic>
        <p:pic>
          <p:nvPicPr>
            <p:cNvPr id="69" name="Graphic 68">
              <a:extLst>
                <a:ext uri="{FF2B5EF4-FFF2-40B4-BE49-F238E27FC236}">
                  <a16:creationId xmlns:a16="http://schemas.microsoft.com/office/drawing/2014/main" id="{D6DE8998-1A1A-9647-960D-5F2CA644B53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936452" y="3093589"/>
              <a:ext cx="635000" cy="635000"/>
            </a:xfrm>
            <a:prstGeom prst="rect">
              <a:avLst/>
            </a:prstGeom>
          </p:spPr>
        </p:pic>
        <p:pic>
          <p:nvPicPr>
            <p:cNvPr id="70" name="Graphic 69">
              <a:extLst>
                <a:ext uri="{FF2B5EF4-FFF2-40B4-BE49-F238E27FC236}">
                  <a16:creationId xmlns:a16="http://schemas.microsoft.com/office/drawing/2014/main" id="{97B50420-B1E3-6F49-9185-E7E919A9AA13}"/>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658699" y="3093589"/>
              <a:ext cx="635000" cy="635000"/>
            </a:xfrm>
            <a:prstGeom prst="rect">
              <a:avLst/>
            </a:prstGeom>
          </p:spPr>
        </p:pic>
        <p:pic>
          <p:nvPicPr>
            <p:cNvPr id="71" name="Graphic 70">
              <a:extLst>
                <a:ext uri="{FF2B5EF4-FFF2-40B4-BE49-F238E27FC236}">
                  <a16:creationId xmlns:a16="http://schemas.microsoft.com/office/drawing/2014/main" id="{4F6A9800-C973-D74F-9389-226A15B5676A}"/>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0380944" y="3093589"/>
              <a:ext cx="635000" cy="635000"/>
            </a:xfrm>
            <a:prstGeom prst="rect">
              <a:avLst/>
            </a:prstGeom>
          </p:spPr>
        </p:pic>
      </p:grpSp>
      <p:grpSp>
        <p:nvGrpSpPr>
          <p:cNvPr id="72" name="Group 71">
            <a:extLst>
              <a:ext uri="{FF2B5EF4-FFF2-40B4-BE49-F238E27FC236}">
                <a16:creationId xmlns:a16="http://schemas.microsoft.com/office/drawing/2014/main" id="{818CC305-455C-E34D-82A4-D88188B11DC0}"/>
              </a:ext>
            </a:extLst>
          </p:cNvPr>
          <p:cNvGrpSpPr/>
          <p:nvPr/>
        </p:nvGrpSpPr>
        <p:grpSpPr>
          <a:xfrm>
            <a:off x="3880723" y="3585947"/>
            <a:ext cx="7135221" cy="635000"/>
            <a:chOff x="3880723" y="3852544"/>
            <a:chExt cx="7135221" cy="635000"/>
          </a:xfrm>
          <a:solidFill>
            <a:schemeClr val="bg1"/>
          </a:solidFill>
        </p:grpSpPr>
        <p:pic>
          <p:nvPicPr>
            <p:cNvPr id="73" name="Graphic 72">
              <a:extLst>
                <a:ext uri="{FF2B5EF4-FFF2-40B4-BE49-F238E27FC236}">
                  <a16:creationId xmlns:a16="http://schemas.microsoft.com/office/drawing/2014/main" id="{D7500ACC-43D2-FD4B-851B-8BA2DB738928}"/>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3880723" y="3852544"/>
              <a:ext cx="635000" cy="635000"/>
            </a:xfrm>
            <a:prstGeom prst="rect">
              <a:avLst/>
            </a:prstGeom>
          </p:spPr>
        </p:pic>
        <p:pic>
          <p:nvPicPr>
            <p:cNvPr id="74" name="Graphic 73">
              <a:extLst>
                <a:ext uri="{FF2B5EF4-FFF2-40B4-BE49-F238E27FC236}">
                  <a16:creationId xmlns:a16="http://schemas.microsoft.com/office/drawing/2014/main" id="{A84F708E-7063-1449-B39E-FFEC6A291A7F}"/>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602970" y="3852544"/>
              <a:ext cx="635000" cy="635000"/>
            </a:xfrm>
            <a:prstGeom prst="rect">
              <a:avLst/>
            </a:prstGeom>
          </p:spPr>
        </p:pic>
        <p:pic>
          <p:nvPicPr>
            <p:cNvPr id="75" name="Graphic 74">
              <a:extLst>
                <a:ext uri="{FF2B5EF4-FFF2-40B4-BE49-F238E27FC236}">
                  <a16:creationId xmlns:a16="http://schemas.microsoft.com/office/drawing/2014/main" id="{A4E7CA88-188A-5745-9E3E-E782E5AD55A2}"/>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5325217" y="3852544"/>
              <a:ext cx="635000" cy="635000"/>
            </a:xfrm>
            <a:prstGeom prst="rect">
              <a:avLst/>
            </a:prstGeom>
          </p:spPr>
        </p:pic>
        <p:pic>
          <p:nvPicPr>
            <p:cNvPr id="76" name="Graphic 75">
              <a:extLst>
                <a:ext uri="{FF2B5EF4-FFF2-40B4-BE49-F238E27FC236}">
                  <a16:creationId xmlns:a16="http://schemas.microsoft.com/office/drawing/2014/main" id="{9BA3B326-3050-D44F-89CE-B29FC2321FB8}"/>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6047464" y="3852544"/>
              <a:ext cx="635000" cy="635000"/>
            </a:xfrm>
            <a:prstGeom prst="rect">
              <a:avLst/>
            </a:prstGeom>
          </p:spPr>
        </p:pic>
        <p:pic>
          <p:nvPicPr>
            <p:cNvPr id="77" name="Graphic 76">
              <a:extLst>
                <a:ext uri="{FF2B5EF4-FFF2-40B4-BE49-F238E27FC236}">
                  <a16:creationId xmlns:a16="http://schemas.microsoft.com/office/drawing/2014/main" id="{E6CB66E9-5C0E-344A-9F3F-EE5CBAD56B64}"/>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6769711" y="3852544"/>
              <a:ext cx="635000" cy="635000"/>
            </a:xfrm>
            <a:prstGeom prst="rect">
              <a:avLst/>
            </a:prstGeom>
          </p:spPr>
        </p:pic>
        <p:pic>
          <p:nvPicPr>
            <p:cNvPr id="78" name="Graphic 77">
              <a:extLst>
                <a:ext uri="{FF2B5EF4-FFF2-40B4-BE49-F238E27FC236}">
                  <a16:creationId xmlns:a16="http://schemas.microsoft.com/office/drawing/2014/main" id="{7E98B5F2-CC75-5841-9AE6-8A23E0F089DE}"/>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7491958" y="3852544"/>
              <a:ext cx="635000" cy="635000"/>
            </a:xfrm>
            <a:prstGeom prst="rect">
              <a:avLst/>
            </a:prstGeom>
          </p:spPr>
        </p:pic>
        <p:pic>
          <p:nvPicPr>
            <p:cNvPr id="79" name="Graphic 78">
              <a:extLst>
                <a:ext uri="{FF2B5EF4-FFF2-40B4-BE49-F238E27FC236}">
                  <a16:creationId xmlns:a16="http://schemas.microsoft.com/office/drawing/2014/main" id="{E1A5C001-EE1A-E145-8657-D2B7132AD65C}"/>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8214205" y="3852544"/>
              <a:ext cx="635000" cy="635000"/>
            </a:xfrm>
            <a:prstGeom prst="rect">
              <a:avLst/>
            </a:prstGeom>
          </p:spPr>
        </p:pic>
        <p:pic>
          <p:nvPicPr>
            <p:cNvPr id="80" name="Graphic 79">
              <a:extLst>
                <a:ext uri="{FF2B5EF4-FFF2-40B4-BE49-F238E27FC236}">
                  <a16:creationId xmlns:a16="http://schemas.microsoft.com/office/drawing/2014/main" id="{1FDF2C19-F489-1C42-82B5-D98F3FCAE0CB}"/>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8936452" y="3852544"/>
              <a:ext cx="635000" cy="635000"/>
            </a:xfrm>
            <a:prstGeom prst="rect">
              <a:avLst/>
            </a:prstGeom>
          </p:spPr>
        </p:pic>
        <p:pic>
          <p:nvPicPr>
            <p:cNvPr id="81" name="Graphic 80">
              <a:extLst>
                <a:ext uri="{FF2B5EF4-FFF2-40B4-BE49-F238E27FC236}">
                  <a16:creationId xmlns:a16="http://schemas.microsoft.com/office/drawing/2014/main" id="{0EA1A193-C575-9B4E-BA47-3A19F0C57278}"/>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658699" y="3852544"/>
              <a:ext cx="635000" cy="635000"/>
            </a:xfrm>
            <a:prstGeom prst="rect">
              <a:avLst/>
            </a:prstGeom>
          </p:spPr>
        </p:pic>
        <p:pic>
          <p:nvPicPr>
            <p:cNvPr id="82" name="Graphic 81">
              <a:extLst>
                <a:ext uri="{FF2B5EF4-FFF2-40B4-BE49-F238E27FC236}">
                  <a16:creationId xmlns:a16="http://schemas.microsoft.com/office/drawing/2014/main" id="{B7E4CD30-13B6-C946-8104-37D2A18F1C1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0380944" y="3852544"/>
              <a:ext cx="635000" cy="635000"/>
            </a:xfrm>
            <a:prstGeom prst="rect">
              <a:avLst/>
            </a:prstGeom>
          </p:spPr>
        </p:pic>
      </p:grpSp>
      <p:grpSp>
        <p:nvGrpSpPr>
          <p:cNvPr id="83" name="Group 82">
            <a:extLst>
              <a:ext uri="{FF2B5EF4-FFF2-40B4-BE49-F238E27FC236}">
                <a16:creationId xmlns:a16="http://schemas.microsoft.com/office/drawing/2014/main" id="{8E9FA9FA-BDF4-7741-B545-773E54022997}"/>
              </a:ext>
            </a:extLst>
          </p:cNvPr>
          <p:cNvGrpSpPr/>
          <p:nvPr/>
        </p:nvGrpSpPr>
        <p:grpSpPr>
          <a:xfrm>
            <a:off x="3880723" y="4394246"/>
            <a:ext cx="7135221" cy="635000"/>
            <a:chOff x="3880723" y="4646101"/>
            <a:chExt cx="7135221" cy="635000"/>
          </a:xfrm>
          <a:solidFill>
            <a:schemeClr val="bg1"/>
          </a:solidFill>
        </p:grpSpPr>
        <p:pic>
          <p:nvPicPr>
            <p:cNvPr id="84" name="Graphic 83">
              <a:extLst>
                <a:ext uri="{FF2B5EF4-FFF2-40B4-BE49-F238E27FC236}">
                  <a16:creationId xmlns:a16="http://schemas.microsoft.com/office/drawing/2014/main" id="{11680D06-187D-5745-BCD4-3F16B57CB8BC}"/>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3880723" y="4646101"/>
              <a:ext cx="635000" cy="635000"/>
            </a:xfrm>
            <a:prstGeom prst="rect">
              <a:avLst/>
            </a:prstGeom>
          </p:spPr>
        </p:pic>
        <p:pic>
          <p:nvPicPr>
            <p:cNvPr id="85" name="Graphic 84">
              <a:extLst>
                <a:ext uri="{FF2B5EF4-FFF2-40B4-BE49-F238E27FC236}">
                  <a16:creationId xmlns:a16="http://schemas.microsoft.com/office/drawing/2014/main" id="{B7A70B6D-E9A6-2944-ADF3-420145A4C50F}"/>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4602970" y="4646101"/>
              <a:ext cx="635000" cy="635000"/>
            </a:xfrm>
            <a:prstGeom prst="rect">
              <a:avLst/>
            </a:prstGeom>
          </p:spPr>
        </p:pic>
        <p:pic>
          <p:nvPicPr>
            <p:cNvPr id="86" name="Graphic 85">
              <a:extLst>
                <a:ext uri="{FF2B5EF4-FFF2-40B4-BE49-F238E27FC236}">
                  <a16:creationId xmlns:a16="http://schemas.microsoft.com/office/drawing/2014/main" id="{688CFF85-91A4-9140-8CFE-4B1320F3E0D1}"/>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5325217" y="4646101"/>
              <a:ext cx="635000" cy="635000"/>
            </a:xfrm>
            <a:prstGeom prst="rect">
              <a:avLst/>
            </a:prstGeom>
          </p:spPr>
        </p:pic>
        <p:pic>
          <p:nvPicPr>
            <p:cNvPr id="87" name="Graphic 86">
              <a:extLst>
                <a:ext uri="{FF2B5EF4-FFF2-40B4-BE49-F238E27FC236}">
                  <a16:creationId xmlns:a16="http://schemas.microsoft.com/office/drawing/2014/main" id="{062ED32C-4AA3-BD44-BA7A-A8EFCC5CAC3F}"/>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047464" y="4646101"/>
              <a:ext cx="635000" cy="635000"/>
            </a:xfrm>
            <a:prstGeom prst="rect">
              <a:avLst/>
            </a:prstGeom>
          </p:spPr>
        </p:pic>
        <p:pic>
          <p:nvPicPr>
            <p:cNvPr id="88" name="Graphic 87">
              <a:extLst>
                <a:ext uri="{FF2B5EF4-FFF2-40B4-BE49-F238E27FC236}">
                  <a16:creationId xmlns:a16="http://schemas.microsoft.com/office/drawing/2014/main" id="{736A18F7-4025-C34A-889F-D783DD2BFB57}"/>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6769711" y="4646101"/>
              <a:ext cx="635000" cy="635000"/>
            </a:xfrm>
            <a:prstGeom prst="rect">
              <a:avLst/>
            </a:prstGeom>
          </p:spPr>
        </p:pic>
        <p:pic>
          <p:nvPicPr>
            <p:cNvPr id="89" name="Graphic 88">
              <a:extLst>
                <a:ext uri="{FF2B5EF4-FFF2-40B4-BE49-F238E27FC236}">
                  <a16:creationId xmlns:a16="http://schemas.microsoft.com/office/drawing/2014/main" id="{60B200CF-D708-FA48-983D-BB1F89DD7A5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7491958" y="4646101"/>
              <a:ext cx="635000" cy="635000"/>
            </a:xfrm>
            <a:prstGeom prst="rect">
              <a:avLst/>
            </a:prstGeom>
          </p:spPr>
        </p:pic>
        <p:pic>
          <p:nvPicPr>
            <p:cNvPr id="90" name="Graphic 89">
              <a:extLst>
                <a:ext uri="{FF2B5EF4-FFF2-40B4-BE49-F238E27FC236}">
                  <a16:creationId xmlns:a16="http://schemas.microsoft.com/office/drawing/2014/main" id="{D7BEB4CE-6179-B44B-9FBF-B11574FE28F5}"/>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214205" y="4646101"/>
              <a:ext cx="635000" cy="635000"/>
            </a:xfrm>
            <a:prstGeom prst="rect">
              <a:avLst/>
            </a:prstGeom>
          </p:spPr>
        </p:pic>
        <p:pic>
          <p:nvPicPr>
            <p:cNvPr id="91" name="Graphic 90">
              <a:extLst>
                <a:ext uri="{FF2B5EF4-FFF2-40B4-BE49-F238E27FC236}">
                  <a16:creationId xmlns:a16="http://schemas.microsoft.com/office/drawing/2014/main" id="{2A999513-0B05-FE4F-AFDD-CB986470C66F}"/>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8936452" y="4646101"/>
              <a:ext cx="635000" cy="635000"/>
            </a:xfrm>
            <a:prstGeom prst="rect">
              <a:avLst/>
            </a:prstGeom>
          </p:spPr>
        </p:pic>
        <p:pic>
          <p:nvPicPr>
            <p:cNvPr id="92" name="Graphic 91">
              <a:extLst>
                <a:ext uri="{FF2B5EF4-FFF2-40B4-BE49-F238E27FC236}">
                  <a16:creationId xmlns:a16="http://schemas.microsoft.com/office/drawing/2014/main" id="{8CA7C312-7E4C-FC48-8141-2B0A4939B68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9658699" y="4646101"/>
              <a:ext cx="635000" cy="635000"/>
            </a:xfrm>
            <a:prstGeom prst="rect">
              <a:avLst/>
            </a:prstGeom>
          </p:spPr>
        </p:pic>
        <p:pic>
          <p:nvPicPr>
            <p:cNvPr id="93" name="Graphic 92">
              <a:extLst>
                <a:ext uri="{FF2B5EF4-FFF2-40B4-BE49-F238E27FC236}">
                  <a16:creationId xmlns:a16="http://schemas.microsoft.com/office/drawing/2014/main" id="{BD15508A-39EC-BF4D-A069-61753A9ABA7F}"/>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380944" y="4646101"/>
              <a:ext cx="635000" cy="635000"/>
            </a:xfrm>
            <a:prstGeom prst="rect">
              <a:avLst/>
            </a:prstGeom>
          </p:spPr>
        </p:pic>
      </p:grpSp>
      <p:grpSp>
        <p:nvGrpSpPr>
          <p:cNvPr id="94" name="Group 93">
            <a:extLst>
              <a:ext uri="{FF2B5EF4-FFF2-40B4-BE49-F238E27FC236}">
                <a16:creationId xmlns:a16="http://schemas.microsoft.com/office/drawing/2014/main" id="{39F6ED8F-6D43-4C4B-8D7B-95D1EE1D4B79}"/>
              </a:ext>
            </a:extLst>
          </p:cNvPr>
          <p:cNvGrpSpPr/>
          <p:nvPr/>
        </p:nvGrpSpPr>
        <p:grpSpPr>
          <a:xfrm>
            <a:off x="3880723" y="5202545"/>
            <a:ext cx="7135221" cy="635000"/>
            <a:chOff x="3880723" y="5379500"/>
            <a:chExt cx="7135221" cy="635000"/>
          </a:xfrm>
          <a:solidFill>
            <a:schemeClr val="bg1"/>
          </a:solidFill>
        </p:grpSpPr>
        <p:pic>
          <p:nvPicPr>
            <p:cNvPr id="95" name="Graphic 94">
              <a:extLst>
                <a:ext uri="{FF2B5EF4-FFF2-40B4-BE49-F238E27FC236}">
                  <a16:creationId xmlns:a16="http://schemas.microsoft.com/office/drawing/2014/main" id="{F032B050-A613-6148-8D70-720CAF465E4A}"/>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3880723" y="5379500"/>
              <a:ext cx="635000" cy="635000"/>
            </a:xfrm>
            <a:prstGeom prst="rect">
              <a:avLst/>
            </a:prstGeom>
          </p:spPr>
        </p:pic>
        <p:pic>
          <p:nvPicPr>
            <p:cNvPr id="96" name="Graphic 95">
              <a:extLst>
                <a:ext uri="{FF2B5EF4-FFF2-40B4-BE49-F238E27FC236}">
                  <a16:creationId xmlns:a16="http://schemas.microsoft.com/office/drawing/2014/main" id="{B7E79A59-BEFA-F146-8A76-73BBCE611534}"/>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4693251" y="5379500"/>
              <a:ext cx="635000" cy="635000"/>
            </a:xfrm>
            <a:prstGeom prst="rect">
              <a:avLst/>
            </a:prstGeom>
          </p:spPr>
        </p:pic>
        <p:pic>
          <p:nvPicPr>
            <p:cNvPr id="97" name="Graphic 96">
              <a:extLst>
                <a:ext uri="{FF2B5EF4-FFF2-40B4-BE49-F238E27FC236}">
                  <a16:creationId xmlns:a16="http://schemas.microsoft.com/office/drawing/2014/main" id="{C9803CDE-F681-AD40-9D70-15A6AF7E1E5F}"/>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5505779" y="5379500"/>
              <a:ext cx="635000" cy="635000"/>
            </a:xfrm>
            <a:prstGeom prst="rect">
              <a:avLst/>
            </a:prstGeom>
          </p:spPr>
        </p:pic>
        <p:pic>
          <p:nvPicPr>
            <p:cNvPr id="98" name="Graphic 97">
              <a:extLst>
                <a:ext uri="{FF2B5EF4-FFF2-40B4-BE49-F238E27FC236}">
                  <a16:creationId xmlns:a16="http://schemas.microsoft.com/office/drawing/2014/main" id="{AAAE63A7-71DD-0D49-AAAB-80CAD2FB76A9}"/>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7130835" y="5379500"/>
              <a:ext cx="635000" cy="635000"/>
            </a:xfrm>
            <a:prstGeom prst="rect">
              <a:avLst/>
            </a:prstGeom>
          </p:spPr>
        </p:pic>
        <p:pic>
          <p:nvPicPr>
            <p:cNvPr id="99" name="Graphic 98">
              <a:extLst>
                <a:ext uri="{FF2B5EF4-FFF2-40B4-BE49-F238E27FC236}">
                  <a16:creationId xmlns:a16="http://schemas.microsoft.com/office/drawing/2014/main" id="{5771105D-1069-A940-96F4-8C8CAAB782E6}"/>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318307" y="5379500"/>
              <a:ext cx="635000" cy="635000"/>
            </a:xfrm>
            <a:prstGeom prst="rect">
              <a:avLst/>
            </a:prstGeom>
          </p:spPr>
        </p:pic>
        <p:pic>
          <p:nvPicPr>
            <p:cNvPr id="100" name="Graphic 99">
              <a:extLst>
                <a:ext uri="{FF2B5EF4-FFF2-40B4-BE49-F238E27FC236}">
                  <a16:creationId xmlns:a16="http://schemas.microsoft.com/office/drawing/2014/main" id="{96B20785-0819-7549-AD8C-9144611DFA2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943363" y="5379500"/>
              <a:ext cx="635000" cy="635000"/>
            </a:xfrm>
            <a:prstGeom prst="rect">
              <a:avLst/>
            </a:prstGeom>
          </p:spPr>
        </p:pic>
        <p:pic>
          <p:nvPicPr>
            <p:cNvPr id="101" name="Graphic 100">
              <a:extLst>
                <a:ext uri="{FF2B5EF4-FFF2-40B4-BE49-F238E27FC236}">
                  <a16:creationId xmlns:a16="http://schemas.microsoft.com/office/drawing/2014/main" id="{305AC89C-2254-1B4F-9830-CFAB9B55C5C7}"/>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8419" y="5379500"/>
              <a:ext cx="635000" cy="635000"/>
            </a:xfrm>
            <a:prstGeom prst="rect">
              <a:avLst/>
            </a:prstGeom>
          </p:spPr>
        </p:pic>
        <p:pic>
          <p:nvPicPr>
            <p:cNvPr id="102" name="Graphic 101">
              <a:extLst>
                <a:ext uri="{FF2B5EF4-FFF2-40B4-BE49-F238E27FC236}">
                  <a16:creationId xmlns:a16="http://schemas.microsoft.com/office/drawing/2014/main" id="{6F16F102-351D-E446-BFA4-5A00164F7B45}"/>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755891" y="5379500"/>
              <a:ext cx="635000" cy="635000"/>
            </a:xfrm>
            <a:prstGeom prst="rect">
              <a:avLst/>
            </a:prstGeom>
          </p:spPr>
        </p:pic>
        <p:pic>
          <p:nvPicPr>
            <p:cNvPr id="103" name="Graphic 102">
              <a:extLst>
                <a:ext uri="{FF2B5EF4-FFF2-40B4-BE49-F238E27FC236}">
                  <a16:creationId xmlns:a16="http://schemas.microsoft.com/office/drawing/2014/main" id="{E0CCFD28-E690-4E49-9551-7C2942BF7207}"/>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80944" y="5379500"/>
              <a:ext cx="635000" cy="635000"/>
            </a:xfrm>
            <a:prstGeom prst="rect">
              <a:avLst/>
            </a:prstGeom>
          </p:spPr>
        </p:pic>
      </p:grpSp>
      <p:grpSp>
        <p:nvGrpSpPr>
          <p:cNvPr id="104" name="Group 103">
            <a:extLst>
              <a:ext uri="{FF2B5EF4-FFF2-40B4-BE49-F238E27FC236}">
                <a16:creationId xmlns:a16="http://schemas.microsoft.com/office/drawing/2014/main" id="{A16A1263-D2EB-304B-9116-A0A88F8FE1DD}"/>
              </a:ext>
            </a:extLst>
          </p:cNvPr>
          <p:cNvGrpSpPr/>
          <p:nvPr/>
        </p:nvGrpSpPr>
        <p:grpSpPr>
          <a:xfrm>
            <a:off x="3880723" y="6010845"/>
            <a:ext cx="7135221" cy="635000"/>
            <a:chOff x="3880723" y="6099333"/>
            <a:chExt cx="7135221" cy="635000"/>
          </a:xfrm>
          <a:solidFill>
            <a:schemeClr val="bg1"/>
          </a:solidFill>
        </p:grpSpPr>
        <p:pic>
          <p:nvPicPr>
            <p:cNvPr id="105" name="Graphic 104">
              <a:extLst>
                <a:ext uri="{FF2B5EF4-FFF2-40B4-BE49-F238E27FC236}">
                  <a16:creationId xmlns:a16="http://schemas.microsoft.com/office/drawing/2014/main" id="{EEF3D628-71E0-7E4F-8A62-9CACF3E2A0FB}"/>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3880723" y="6099333"/>
              <a:ext cx="635000" cy="635000"/>
            </a:xfrm>
            <a:prstGeom prst="rect">
              <a:avLst/>
            </a:prstGeom>
          </p:spPr>
        </p:pic>
        <p:pic>
          <p:nvPicPr>
            <p:cNvPr id="106" name="Graphic 105">
              <a:extLst>
                <a:ext uri="{FF2B5EF4-FFF2-40B4-BE49-F238E27FC236}">
                  <a16:creationId xmlns:a16="http://schemas.microsoft.com/office/drawing/2014/main" id="{E2536B35-AAF7-C14F-80DC-1DE51A547E49}"/>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4693251" y="6099333"/>
              <a:ext cx="635000" cy="635000"/>
            </a:xfrm>
            <a:prstGeom prst="rect">
              <a:avLst/>
            </a:prstGeom>
          </p:spPr>
        </p:pic>
        <p:pic>
          <p:nvPicPr>
            <p:cNvPr id="107" name="Graphic 106">
              <a:extLst>
                <a:ext uri="{FF2B5EF4-FFF2-40B4-BE49-F238E27FC236}">
                  <a16:creationId xmlns:a16="http://schemas.microsoft.com/office/drawing/2014/main" id="{D8259A67-8E17-D34E-956B-175BD9E3EB7A}"/>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5505779" y="6099333"/>
              <a:ext cx="635000" cy="635000"/>
            </a:xfrm>
            <a:prstGeom prst="rect">
              <a:avLst/>
            </a:prstGeom>
          </p:spPr>
        </p:pic>
        <p:pic>
          <p:nvPicPr>
            <p:cNvPr id="108" name="Graphic 107">
              <a:extLst>
                <a:ext uri="{FF2B5EF4-FFF2-40B4-BE49-F238E27FC236}">
                  <a16:creationId xmlns:a16="http://schemas.microsoft.com/office/drawing/2014/main" id="{D487267E-8F32-F749-91FD-E481BA0A67F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6318307" y="6099333"/>
              <a:ext cx="635000" cy="635000"/>
            </a:xfrm>
            <a:prstGeom prst="rect">
              <a:avLst/>
            </a:prstGeom>
          </p:spPr>
        </p:pic>
        <p:pic>
          <p:nvPicPr>
            <p:cNvPr id="109" name="Graphic 108">
              <a:extLst>
                <a:ext uri="{FF2B5EF4-FFF2-40B4-BE49-F238E27FC236}">
                  <a16:creationId xmlns:a16="http://schemas.microsoft.com/office/drawing/2014/main" id="{264145C1-E95B-0E4B-B9F1-D580A43C1F0E}"/>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943363" y="6099333"/>
              <a:ext cx="635000" cy="635000"/>
            </a:xfrm>
            <a:prstGeom prst="rect">
              <a:avLst/>
            </a:prstGeom>
          </p:spPr>
        </p:pic>
        <p:pic>
          <p:nvPicPr>
            <p:cNvPr id="110" name="Graphic 109">
              <a:extLst>
                <a:ext uri="{FF2B5EF4-FFF2-40B4-BE49-F238E27FC236}">
                  <a16:creationId xmlns:a16="http://schemas.microsoft.com/office/drawing/2014/main" id="{652944CA-FF74-A04E-9355-4925FEDC800D}"/>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7130835" y="6099333"/>
              <a:ext cx="635000" cy="635000"/>
            </a:xfrm>
            <a:prstGeom prst="rect">
              <a:avLst/>
            </a:prstGeom>
          </p:spPr>
        </p:pic>
        <p:pic>
          <p:nvPicPr>
            <p:cNvPr id="111" name="Graphic 110">
              <a:extLst>
                <a:ext uri="{FF2B5EF4-FFF2-40B4-BE49-F238E27FC236}">
                  <a16:creationId xmlns:a16="http://schemas.microsoft.com/office/drawing/2014/main" id="{C2944018-9F57-A645-A097-228A8AC67F08}"/>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9568419" y="6099333"/>
              <a:ext cx="635000" cy="635000"/>
            </a:xfrm>
            <a:prstGeom prst="rect">
              <a:avLst/>
            </a:prstGeom>
          </p:spPr>
        </p:pic>
        <p:pic>
          <p:nvPicPr>
            <p:cNvPr id="112" name="Graphic 111">
              <a:extLst>
                <a:ext uri="{FF2B5EF4-FFF2-40B4-BE49-F238E27FC236}">
                  <a16:creationId xmlns:a16="http://schemas.microsoft.com/office/drawing/2014/main" id="{DD4A9393-C7C4-5B4B-AAA9-6364645D0477}"/>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8755891" y="6099333"/>
              <a:ext cx="635000" cy="635000"/>
            </a:xfrm>
            <a:prstGeom prst="rect">
              <a:avLst/>
            </a:prstGeom>
          </p:spPr>
        </p:pic>
        <p:pic>
          <p:nvPicPr>
            <p:cNvPr id="113" name="Graphic 112">
              <a:extLst>
                <a:ext uri="{FF2B5EF4-FFF2-40B4-BE49-F238E27FC236}">
                  <a16:creationId xmlns:a16="http://schemas.microsoft.com/office/drawing/2014/main" id="{89F5684E-B38F-5B41-AE64-056B84DA9904}"/>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380944" y="6099333"/>
              <a:ext cx="635000" cy="635000"/>
            </a:xfrm>
            <a:prstGeom prst="rect">
              <a:avLst/>
            </a:prstGeom>
          </p:spPr>
        </p:pic>
      </p:grpSp>
      <p:sp>
        <p:nvSpPr>
          <p:cNvPr id="114" name="TextBox 113">
            <a:extLst>
              <a:ext uri="{FF2B5EF4-FFF2-40B4-BE49-F238E27FC236}">
                <a16:creationId xmlns:a16="http://schemas.microsoft.com/office/drawing/2014/main" id="{B16DB8BA-793A-1744-A334-C222DF3C8F15}"/>
              </a:ext>
            </a:extLst>
          </p:cNvPr>
          <p:cNvSpPr txBox="1"/>
          <p:nvPr/>
        </p:nvSpPr>
        <p:spPr>
          <a:xfrm>
            <a:off x="621010" y="3429000"/>
            <a:ext cx="2010948" cy="923330"/>
          </a:xfrm>
          <a:prstGeom prst="rect">
            <a:avLst/>
          </a:prstGeom>
          <a:noFill/>
        </p:spPr>
        <p:txBody>
          <a:bodyPr wrap="square" rtlCol="0">
            <a:spAutoFit/>
          </a:bodyPr>
          <a:lstStyle/>
          <a:p>
            <a:r>
              <a:rPr lang="en-US" dirty="0">
                <a:solidFill>
                  <a:schemeClr val="bg1"/>
                </a:solidFill>
              </a:rPr>
              <a:t>Please only use icons provided in this template</a:t>
            </a:r>
          </a:p>
        </p:txBody>
      </p:sp>
    </p:spTree>
    <p:extLst>
      <p:ext uri="{BB962C8B-B14F-4D97-AF65-F5344CB8AC3E}">
        <p14:creationId xmlns:p14="http://schemas.microsoft.com/office/powerpoint/2010/main" val="223950199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04006C-220A-459C-9150-72A283ED2A2F}"/>
              </a:ext>
            </a:extLst>
          </p:cNvPr>
          <p:cNvSpPr>
            <a:spLocks noGrp="1"/>
          </p:cNvSpPr>
          <p:nvPr>
            <p:ph type="title"/>
          </p:nvPr>
        </p:nvSpPr>
        <p:spPr/>
        <p:txBody>
          <a:bodyPr>
            <a:normAutofit fontScale="90000"/>
          </a:bodyPr>
          <a:lstStyle/>
          <a:p>
            <a:r>
              <a:rPr lang="en-US" dirty="0"/>
              <a:t>Team Highlights</a:t>
            </a:r>
          </a:p>
        </p:txBody>
      </p:sp>
      <p:sp>
        <p:nvSpPr>
          <p:cNvPr id="3" name="Slide Number Placeholder 2">
            <a:extLst>
              <a:ext uri="{FF2B5EF4-FFF2-40B4-BE49-F238E27FC236}">
                <a16:creationId xmlns:a16="http://schemas.microsoft.com/office/drawing/2014/main" id="{E4F880AA-421E-4A0C-9E50-D1B551E9F7CA}"/>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4</a:t>
            </a:fld>
            <a:endParaRPr lang="en-US"/>
          </a:p>
        </p:txBody>
      </p:sp>
      <p:graphicFrame>
        <p:nvGraphicFramePr>
          <p:cNvPr id="2" name="Content Placeholder 1">
            <a:extLst>
              <a:ext uri="{FF2B5EF4-FFF2-40B4-BE49-F238E27FC236}">
                <a16:creationId xmlns:a16="http://schemas.microsoft.com/office/drawing/2014/main" id="{97E32CB4-DBED-4F44-AE91-C98065A582B0}"/>
              </a:ext>
            </a:extLst>
          </p:cNvPr>
          <p:cNvGraphicFramePr>
            <a:graphicFrameLocks noGrp="1"/>
          </p:cNvGraphicFramePr>
          <p:nvPr>
            <p:ph sz="quarter" idx="12"/>
            <p:extLst>
              <p:ext uri="{D42A27DB-BD31-4B8C-83A1-F6EECF244321}">
                <p14:modId xmlns:p14="http://schemas.microsoft.com/office/powerpoint/2010/main" val="982340436"/>
              </p:ext>
            </p:extLst>
          </p:nvPr>
        </p:nvGraphicFramePr>
        <p:xfrm>
          <a:off x="620713" y="1490663"/>
          <a:ext cx="5303837" cy="4562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4">
            <a:extLst>
              <a:ext uri="{FF2B5EF4-FFF2-40B4-BE49-F238E27FC236}">
                <a16:creationId xmlns:a16="http://schemas.microsoft.com/office/drawing/2014/main" id="{84844069-0604-F741-9FA6-C750FDADD0AA}"/>
              </a:ext>
            </a:extLst>
          </p:cNvPr>
          <p:cNvGraphicFramePr>
            <a:graphicFrameLocks noGrp="1"/>
          </p:cNvGraphicFramePr>
          <p:nvPr>
            <p:ph sz="quarter" idx="13"/>
            <p:extLst>
              <p:ext uri="{D42A27DB-BD31-4B8C-83A1-F6EECF244321}">
                <p14:modId xmlns:p14="http://schemas.microsoft.com/office/powerpoint/2010/main" val="633348035"/>
              </p:ext>
            </p:extLst>
          </p:nvPr>
        </p:nvGraphicFramePr>
        <p:xfrm>
          <a:off x="6267450" y="1490663"/>
          <a:ext cx="5303838" cy="2225040"/>
        </p:xfrm>
        <a:graphic>
          <a:graphicData uri="http://schemas.openxmlformats.org/drawingml/2006/table">
            <a:tbl>
              <a:tblPr firstRow="1" bandRow="1">
                <a:tableStyleId>{5C22544A-7EE6-4342-B048-85BDC9FD1C3A}</a:tableStyleId>
              </a:tblPr>
              <a:tblGrid>
                <a:gridCol w="2651919">
                  <a:extLst>
                    <a:ext uri="{9D8B030D-6E8A-4147-A177-3AD203B41FA5}">
                      <a16:colId xmlns:a16="http://schemas.microsoft.com/office/drawing/2014/main" val="2588613865"/>
                    </a:ext>
                  </a:extLst>
                </a:gridCol>
                <a:gridCol w="2651919">
                  <a:extLst>
                    <a:ext uri="{9D8B030D-6E8A-4147-A177-3AD203B41FA5}">
                      <a16:colId xmlns:a16="http://schemas.microsoft.com/office/drawing/2014/main" val="3482930398"/>
                    </a:ext>
                  </a:extLst>
                </a:gridCol>
              </a:tblGrid>
              <a:tr h="370840">
                <a:tc>
                  <a:txBody>
                    <a:bodyPr/>
                    <a:lstStyle/>
                    <a:p>
                      <a:r>
                        <a:rPr lang="en-US" dirty="0"/>
                        <a:t>Name</a:t>
                      </a:r>
                    </a:p>
                  </a:txBody>
                  <a:tcPr/>
                </a:tc>
                <a:tc>
                  <a:txBody>
                    <a:bodyPr/>
                    <a:lstStyle/>
                    <a:p>
                      <a:r>
                        <a:rPr lang="en-US" dirty="0"/>
                        <a:t>Location</a:t>
                      </a:r>
                    </a:p>
                  </a:txBody>
                  <a:tcPr/>
                </a:tc>
                <a:extLst>
                  <a:ext uri="{0D108BD9-81ED-4DB2-BD59-A6C34878D82A}">
                    <a16:rowId xmlns:a16="http://schemas.microsoft.com/office/drawing/2014/main" val="3054351734"/>
                  </a:ext>
                </a:extLst>
              </a:tr>
              <a:tr h="370840">
                <a:tc>
                  <a:txBody>
                    <a:bodyPr/>
                    <a:lstStyle/>
                    <a:p>
                      <a:r>
                        <a:rPr lang="en-US" dirty="0" err="1"/>
                        <a:t>Aanchal</a:t>
                      </a:r>
                      <a:r>
                        <a:rPr lang="en-US" dirty="0"/>
                        <a:t> </a:t>
                      </a:r>
                      <a:r>
                        <a:rPr lang="en-US" dirty="0" err="1"/>
                        <a:t>Lohia</a:t>
                      </a:r>
                      <a:endParaRPr lang="en-US" dirty="0"/>
                    </a:p>
                  </a:txBody>
                  <a:tcPr/>
                </a:tc>
                <a:tc>
                  <a:txBody>
                    <a:bodyPr/>
                    <a:lstStyle/>
                    <a:p>
                      <a:r>
                        <a:rPr lang="en-US" dirty="0"/>
                        <a:t>Mumbai, India</a:t>
                      </a:r>
                    </a:p>
                  </a:txBody>
                  <a:tcPr/>
                </a:tc>
                <a:extLst>
                  <a:ext uri="{0D108BD9-81ED-4DB2-BD59-A6C34878D82A}">
                    <a16:rowId xmlns:a16="http://schemas.microsoft.com/office/drawing/2014/main" val="3363605348"/>
                  </a:ext>
                </a:extLst>
              </a:tr>
              <a:tr h="370840">
                <a:tc>
                  <a:txBody>
                    <a:bodyPr/>
                    <a:lstStyle/>
                    <a:p>
                      <a:r>
                        <a:rPr lang="en-US" dirty="0" err="1"/>
                        <a:t>Ravishekhar</a:t>
                      </a:r>
                      <a:r>
                        <a:rPr lang="en-US" dirty="0"/>
                        <a:t> Gopalan</a:t>
                      </a:r>
                    </a:p>
                  </a:txBody>
                  <a:tcPr/>
                </a:tc>
                <a:tc>
                  <a:txBody>
                    <a:bodyPr/>
                    <a:lstStyle/>
                    <a:p>
                      <a:r>
                        <a:rPr lang="en-US" dirty="0"/>
                        <a:t>Toronto, Canada</a:t>
                      </a:r>
                    </a:p>
                  </a:txBody>
                  <a:tcPr/>
                </a:tc>
                <a:extLst>
                  <a:ext uri="{0D108BD9-81ED-4DB2-BD59-A6C34878D82A}">
                    <a16:rowId xmlns:a16="http://schemas.microsoft.com/office/drawing/2014/main" val="1250590348"/>
                  </a:ext>
                </a:extLst>
              </a:tr>
              <a:tr h="370840">
                <a:tc>
                  <a:txBody>
                    <a:bodyPr/>
                    <a:lstStyle/>
                    <a:p>
                      <a:r>
                        <a:rPr lang="en-US" dirty="0"/>
                        <a:t>Chetan </a:t>
                      </a:r>
                      <a:r>
                        <a:rPr lang="en-US" dirty="0" err="1"/>
                        <a:t>Urkudkar</a:t>
                      </a:r>
                      <a:endParaRPr lang="en-US" dirty="0"/>
                    </a:p>
                  </a:txBody>
                  <a:tcPr/>
                </a:tc>
                <a:tc>
                  <a:txBody>
                    <a:bodyPr/>
                    <a:lstStyle/>
                    <a:p>
                      <a:r>
                        <a:rPr lang="en-US" dirty="0"/>
                        <a:t>Dublin, USA</a:t>
                      </a:r>
                    </a:p>
                  </a:txBody>
                  <a:tcPr/>
                </a:tc>
                <a:extLst>
                  <a:ext uri="{0D108BD9-81ED-4DB2-BD59-A6C34878D82A}">
                    <a16:rowId xmlns:a16="http://schemas.microsoft.com/office/drawing/2014/main" val="1186286612"/>
                  </a:ext>
                </a:extLst>
              </a:tr>
              <a:tr h="370840">
                <a:tc>
                  <a:txBody>
                    <a:bodyPr/>
                    <a:lstStyle/>
                    <a:p>
                      <a:r>
                        <a:rPr lang="en-US" dirty="0"/>
                        <a:t>Pankaj </a:t>
                      </a:r>
                      <a:r>
                        <a:rPr lang="en-US" dirty="0" err="1"/>
                        <a:t>Khairnar</a:t>
                      </a:r>
                      <a:endParaRPr lang="en-US" dirty="0"/>
                    </a:p>
                  </a:txBody>
                  <a:tcPr/>
                </a:tc>
                <a:tc>
                  <a:txBody>
                    <a:bodyPr/>
                    <a:lstStyle/>
                    <a:p>
                      <a:r>
                        <a:rPr lang="en-US" dirty="0"/>
                        <a:t>Mumbai, India</a:t>
                      </a:r>
                    </a:p>
                  </a:txBody>
                  <a:tcPr/>
                </a:tc>
                <a:extLst>
                  <a:ext uri="{0D108BD9-81ED-4DB2-BD59-A6C34878D82A}">
                    <a16:rowId xmlns:a16="http://schemas.microsoft.com/office/drawing/2014/main" val="2152130970"/>
                  </a:ext>
                </a:extLst>
              </a:tr>
              <a:tr h="370840">
                <a:tc>
                  <a:txBody>
                    <a:bodyPr/>
                    <a:lstStyle/>
                    <a:p>
                      <a:r>
                        <a:rPr lang="en-US" dirty="0"/>
                        <a:t>Prashant </a:t>
                      </a:r>
                      <a:r>
                        <a:rPr lang="en-US" dirty="0" err="1"/>
                        <a:t>Hattiholi</a:t>
                      </a:r>
                      <a:endParaRPr lang="en-US" dirty="0"/>
                    </a:p>
                  </a:txBody>
                  <a:tcPr/>
                </a:tc>
                <a:tc>
                  <a:txBody>
                    <a:bodyPr/>
                    <a:lstStyle/>
                    <a:p>
                      <a:r>
                        <a:rPr lang="en-US" dirty="0"/>
                        <a:t>Pune, India</a:t>
                      </a:r>
                    </a:p>
                  </a:txBody>
                  <a:tcPr/>
                </a:tc>
                <a:extLst>
                  <a:ext uri="{0D108BD9-81ED-4DB2-BD59-A6C34878D82A}">
                    <a16:rowId xmlns:a16="http://schemas.microsoft.com/office/drawing/2014/main" val="2862813468"/>
                  </a:ext>
                </a:extLst>
              </a:tr>
            </a:tbl>
          </a:graphicData>
        </a:graphic>
      </p:graphicFrame>
      <p:pic>
        <p:nvPicPr>
          <p:cNvPr id="8" name="Picture 7">
            <a:extLst>
              <a:ext uri="{FF2B5EF4-FFF2-40B4-BE49-F238E27FC236}">
                <a16:creationId xmlns:a16="http://schemas.microsoft.com/office/drawing/2014/main" id="{96643ADF-8398-D549-ABA6-B5E195CA62C2}"/>
              </a:ext>
            </a:extLst>
          </p:cNvPr>
          <p:cNvPicPr>
            <a:picLocks noChangeAspect="1"/>
          </p:cNvPicPr>
          <p:nvPr/>
        </p:nvPicPr>
        <p:blipFill>
          <a:blip r:embed="rId7"/>
          <a:stretch>
            <a:fillRect/>
          </a:stretch>
        </p:blipFill>
        <p:spPr>
          <a:xfrm>
            <a:off x="2779063" y="1589585"/>
            <a:ext cx="1028700" cy="1028700"/>
          </a:xfrm>
          <a:prstGeom prst="rect">
            <a:avLst/>
          </a:prstGeom>
        </p:spPr>
      </p:pic>
      <p:pic>
        <p:nvPicPr>
          <p:cNvPr id="12" name="Picture 11" descr="A person wearing glasses&#10;&#10;Description automatically generated with low confidence">
            <a:extLst>
              <a:ext uri="{FF2B5EF4-FFF2-40B4-BE49-F238E27FC236}">
                <a16:creationId xmlns:a16="http://schemas.microsoft.com/office/drawing/2014/main" id="{BBC3BED3-1B59-DE40-BCE3-328740C480A1}"/>
              </a:ext>
            </a:extLst>
          </p:cNvPr>
          <p:cNvPicPr>
            <a:picLocks noChangeAspect="1"/>
          </p:cNvPicPr>
          <p:nvPr/>
        </p:nvPicPr>
        <p:blipFill>
          <a:blip r:embed="rId8"/>
          <a:stretch>
            <a:fillRect/>
          </a:stretch>
        </p:blipFill>
        <p:spPr>
          <a:xfrm>
            <a:off x="4576760" y="2908694"/>
            <a:ext cx="927100" cy="901700"/>
          </a:xfrm>
          <a:prstGeom prst="rect">
            <a:avLst/>
          </a:prstGeom>
        </p:spPr>
      </p:pic>
      <p:pic>
        <p:nvPicPr>
          <p:cNvPr id="13" name="Picture 12" descr="A person wearing sunglasses&#10;&#10;Description automatically generated with low confidence">
            <a:extLst>
              <a:ext uri="{FF2B5EF4-FFF2-40B4-BE49-F238E27FC236}">
                <a16:creationId xmlns:a16="http://schemas.microsoft.com/office/drawing/2014/main" id="{93EC44FF-682C-584E-A4FB-D856CA37078C}"/>
              </a:ext>
            </a:extLst>
          </p:cNvPr>
          <p:cNvPicPr>
            <a:picLocks noChangeAspect="1"/>
          </p:cNvPicPr>
          <p:nvPr/>
        </p:nvPicPr>
        <p:blipFill>
          <a:blip r:embed="rId9"/>
          <a:stretch>
            <a:fillRect/>
          </a:stretch>
        </p:blipFill>
        <p:spPr>
          <a:xfrm>
            <a:off x="3820141" y="4897379"/>
            <a:ext cx="952500" cy="1041400"/>
          </a:xfrm>
          <a:prstGeom prst="rect">
            <a:avLst/>
          </a:prstGeom>
        </p:spPr>
      </p:pic>
      <p:pic>
        <p:nvPicPr>
          <p:cNvPr id="14" name="Picture 13" descr="A person wearing sunglasses&#10;&#10;Description automatically generated with medium confidence">
            <a:extLst>
              <a:ext uri="{FF2B5EF4-FFF2-40B4-BE49-F238E27FC236}">
                <a16:creationId xmlns:a16="http://schemas.microsoft.com/office/drawing/2014/main" id="{D333916E-E144-4D47-A826-1AB25343FABE}"/>
              </a:ext>
            </a:extLst>
          </p:cNvPr>
          <p:cNvPicPr>
            <a:picLocks noChangeAspect="1"/>
          </p:cNvPicPr>
          <p:nvPr/>
        </p:nvPicPr>
        <p:blipFill>
          <a:blip r:embed="rId10"/>
          <a:stretch>
            <a:fillRect/>
          </a:stretch>
        </p:blipFill>
        <p:spPr>
          <a:xfrm>
            <a:off x="1673614" y="4896290"/>
            <a:ext cx="1041400" cy="1041400"/>
          </a:xfrm>
          <a:prstGeom prst="rect">
            <a:avLst/>
          </a:prstGeom>
        </p:spPr>
      </p:pic>
      <p:pic>
        <p:nvPicPr>
          <p:cNvPr id="15" name="Picture 14" descr="A picture containing text, arch&#10;&#10;Description automatically generated">
            <a:extLst>
              <a:ext uri="{FF2B5EF4-FFF2-40B4-BE49-F238E27FC236}">
                <a16:creationId xmlns:a16="http://schemas.microsoft.com/office/drawing/2014/main" id="{80C47FF2-43FD-2F42-BF9B-092306D16877}"/>
              </a:ext>
            </a:extLst>
          </p:cNvPr>
          <p:cNvPicPr>
            <a:picLocks noChangeAspect="1"/>
          </p:cNvPicPr>
          <p:nvPr/>
        </p:nvPicPr>
        <p:blipFill>
          <a:blip r:embed="rId11"/>
          <a:stretch>
            <a:fillRect/>
          </a:stretch>
        </p:blipFill>
        <p:spPr>
          <a:xfrm>
            <a:off x="1015240" y="2870086"/>
            <a:ext cx="990600" cy="1003300"/>
          </a:xfrm>
          <a:prstGeom prst="rect">
            <a:avLst/>
          </a:prstGeom>
        </p:spPr>
      </p:pic>
      <p:pic>
        <p:nvPicPr>
          <p:cNvPr id="16" name="Picture 15">
            <a:extLst>
              <a:ext uri="{FF2B5EF4-FFF2-40B4-BE49-F238E27FC236}">
                <a16:creationId xmlns:a16="http://schemas.microsoft.com/office/drawing/2014/main" id="{8A22A7E8-F6AF-A247-AD03-551564FE9200}"/>
              </a:ext>
            </a:extLst>
          </p:cNvPr>
          <p:cNvPicPr>
            <a:picLocks noChangeAspect="1"/>
          </p:cNvPicPr>
          <p:nvPr/>
        </p:nvPicPr>
        <p:blipFill>
          <a:blip r:embed="rId12"/>
          <a:stretch>
            <a:fillRect/>
          </a:stretch>
        </p:blipFill>
        <p:spPr>
          <a:xfrm>
            <a:off x="2650999" y="3308928"/>
            <a:ext cx="1238249" cy="1344176"/>
          </a:xfrm>
          <a:prstGeom prst="rect">
            <a:avLst/>
          </a:prstGeom>
        </p:spPr>
      </p:pic>
    </p:spTree>
    <p:extLst>
      <p:ext uri="{BB962C8B-B14F-4D97-AF65-F5344CB8AC3E}">
        <p14:creationId xmlns:p14="http://schemas.microsoft.com/office/powerpoint/2010/main" val="9335675"/>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40</a:t>
            </a:fld>
            <a:endParaRPr lang="en-US"/>
          </a:p>
        </p:txBody>
      </p:sp>
      <p:sp>
        <p:nvSpPr>
          <p:cNvPr id="3" name="Title 2">
            <a:extLst>
              <a:ext uri="{FF2B5EF4-FFF2-40B4-BE49-F238E27FC236}">
                <a16:creationId xmlns:a16="http://schemas.microsoft.com/office/drawing/2014/main" id="{2D75CE35-888B-4D73-9B6A-A6E01B1A74D9}"/>
              </a:ext>
            </a:extLst>
          </p:cNvPr>
          <p:cNvSpPr>
            <a:spLocks noGrp="1"/>
          </p:cNvSpPr>
          <p:nvPr>
            <p:ph type="title" idx="4294967295"/>
          </p:nvPr>
        </p:nvSpPr>
        <p:spPr>
          <a:xfrm>
            <a:off x="620713" y="681038"/>
            <a:ext cx="10950575" cy="604837"/>
          </a:xfrm>
        </p:spPr>
        <p:txBody>
          <a:bodyPr>
            <a:normAutofit fontScale="90000"/>
          </a:bodyPr>
          <a:lstStyle/>
          <a:p>
            <a:r>
              <a:rPr lang="en-US"/>
              <a:t>Table</a:t>
            </a:r>
          </a:p>
        </p:txBody>
      </p:sp>
      <p:graphicFrame>
        <p:nvGraphicFramePr>
          <p:cNvPr id="4" name="Table 4">
            <a:extLst>
              <a:ext uri="{FF2B5EF4-FFF2-40B4-BE49-F238E27FC236}">
                <a16:creationId xmlns:a16="http://schemas.microsoft.com/office/drawing/2014/main" id="{BA0ECA56-9718-4365-84EA-4361C372D965}"/>
              </a:ext>
            </a:extLst>
          </p:cNvPr>
          <p:cNvGraphicFramePr>
            <a:graphicFrameLocks noGrp="1"/>
          </p:cNvGraphicFramePr>
          <p:nvPr>
            <p:ph sz="quarter" idx="4294967295"/>
            <p:extLst>
              <p:ext uri="{D42A27DB-BD31-4B8C-83A1-F6EECF244321}">
                <p14:modId xmlns:p14="http://schemas.microsoft.com/office/powerpoint/2010/main" val="1373116951"/>
              </p:ext>
            </p:extLst>
          </p:nvPr>
        </p:nvGraphicFramePr>
        <p:xfrm>
          <a:off x="620713" y="1490663"/>
          <a:ext cx="10950575" cy="3708400"/>
        </p:xfrm>
        <a:graphic>
          <a:graphicData uri="http://schemas.openxmlformats.org/drawingml/2006/table">
            <a:tbl>
              <a:tblPr firstRow="1" bandRow="1">
                <a:tableStyleId>{F5AB1C69-6EDB-4FF4-983F-18BD219EF322}</a:tableStyleId>
              </a:tblPr>
              <a:tblGrid>
                <a:gridCol w="2190115">
                  <a:extLst>
                    <a:ext uri="{9D8B030D-6E8A-4147-A177-3AD203B41FA5}">
                      <a16:colId xmlns:a16="http://schemas.microsoft.com/office/drawing/2014/main" val="1261532367"/>
                    </a:ext>
                  </a:extLst>
                </a:gridCol>
                <a:gridCol w="2190115">
                  <a:extLst>
                    <a:ext uri="{9D8B030D-6E8A-4147-A177-3AD203B41FA5}">
                      <a16:colId xmlns:a16="http://schemas.microsoft.com/office/drawing/2014/main" val="2216096322"/>
                    </a:ext>
                  </a:extLst>
                </a:gridCol>
                <a:gridCol w="2190115">
                  <a:extLst>
                    <a:ext uri="{9D8B030D-6E8A-4147-A177-3AD203B41FA5}">
                      <a16:colId xmlns:a16="http://schemas.microsoft.com/office/drawing/2014/main" val="3763788579"/>
                    </a:ext>
                  </a:extLst>
                </a:gridCol>
                <a:gridCol w="2190115">
                  <a:extLst>
                    <a:ext uri="{9D8B030D-6E8A-4147-A177-3AD203B41FA5}">
                      <a16:colId xmlns:a16="http://schemas.microsoft.com/office/drawing/2014/main" val="1764615105"/>
                    </a:ext>
                  </a:extLst>
                </a:gridCol>
                <a:gridCol w="2190115">
                  <a:extLst>
                    <a:ext uri="{9D8B030D-6E8A-4147-A177-3AD203B41FA5}">
                      <a16:colId xmlns:a16="http://schemas.microsoft.com/office/drawing/2014/main" val="3458733932"/>
                    </a:ext>
                  </a:extLst>
                </a:gridCol>
              </a:tblGrid>
              <a:tr h="370840">
                <a:tc>
                  <a:txBody>
                    <a:bodyPr/>
                    <a:lstStyle/>
                    <a:p>
                      <a:endParaRPr lang="en-US" sz="1400"/>
                    </a:p>
                  </a:txBody>
                  <a:tcPr anchor="ctr">
                    <a:solidFill>
                      <a:schemeClr val="bg2"/>
                    </a:solidFill>
                  </a:tcPr>
                </a:tc>
                <a:tc>
                  <a:txBody>
                    <a:bodyPr/>
                    <a:lstStyle/>
                    <a:p>
                      <a:endParaRPr lang="en-US" sz="1400"/>
                    </a:p>
                  </a:txBody>
                  <a:tcPr anchor="ctr">
                    <a:solidFill>
                      <a:schemeClr val="bg2"/>
                    </a:solidFill>
                  </a:tcPr>
                </a:tc>
                <a:tc>
                  <a:txBody>
                    <a:bodyPr/>
                    <a:lstStyle/>
                    <a:p>
                      <a:endParaRPr lang="en-US" sz="1400"/>
                    </a:p>
                  </a:txBody>
                  <a:tcPr anchor="ctr">
                    <a:solidFill>
                      <a:schemeClr val="bg2"/>
                    </a:solidFill>
                  </a:tcPr>
                </a:tc>
                <a:tc>
                  <a:txBody>
                    <a:bodyPr/>
                    <a:lstStyle/>
                    <a:p>
                      <a:endParaRPr lang="en-US" sz="1400"/>
                    </a:p>
                  </a:txBody>
                  <a:tcPr anchor="ctr">
                    <a:solidFill>
                      <a:schemeClr val="bg2"/>
                    </a:solidFill>
                  </a:tcPr>
                </a:tc>
                <a:tc>
                  <a:txBody>
                    <a:bodyPr/>
                    <a:lstStyle/>
                    <a:p>
                      <a:endParaRPr lang="en-US" sz="1400"/>
                    </a:p>
                  </a:txBody>
                  <a:tcPr anchor="ctr">
                    <a:solidFill>
                      <a:schemeClr val="bg2"/>
                    </a:solidFill>
                  </a:tcPr>
                </a:tc>
                <a:extLst>
                  <a:ext uri="{0D108BD9-81ED-4DB2-BD59-A6C34878D82A}">
                    <a16:rowId xmlns:a16="http://schemas.microsoft.com/office/drawing/2014/main" val="2086417920"/>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2321943996"/>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2068172298"/>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15922046"/>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1891890564"/>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2535104765"/>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609391796"/>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2016657858"/>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1063201272"/>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1855001141"/>
                  </a:ext>
                </a:extLst>
              </a:tr>
            </a:tbl>
          </a:graphicData>
        </a:graphic>
      </p:graphicFrame>
    </p:spTree>
    <p:extLst>
      <p:ext uri="{BB962C8B-B14F-4D97-AF65-F5344CB8AC3E}">
        <p14:creationId xmlns:p14="http://schemas.microsoft.com/office/powerpoint/2010/main" val="3152537146"/>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41</a:t>
            </a:fld>
            <a:endParaRPr lang="en-US"/>
          </a:p>
        </p:txBody>
      </p:sp>
      <p:sp>
        <p:nvSpPr>
          <p:cNvPr id="3" name="Title 2">
            <a:extLst>
              <a:ext uri="{FF2B5EF4-FFF2-40B4-BE49-F238E27FC236}">
                <a16:creationId xmlns:a16="http://schemas.microsoft.com/office/drawing/2014/main" id="{2D75CE35-888B-4D73-9B6A-A6E01B1A74D9}"/>
              </a:ext>
            </a:extLst>
          </p:cNvPr>
          <p:cNvSpPr>
            <a:spLocks noGrp="1"/>
          </p:cNvSpPr>
          <p:nvPr>
            <p:ph type="title" idx="4294967295"/>
          </p:nvPr>
        </p:nvSpPr>
        <p:spPr>
          <a:xfrm>
            <a:off x="620713" y="681038"/>
            <a:ext cx="10950575" cy="604837"/>
          </a:xfrm>
        </p:spPr>
        <p:txBody>
          <a:bodyPr>
            <a:normAutofit fontScale="90000"/>
          </a:bodyPr>
          <a:lstStyle/>
          <a:p>
            <a:r>
              <a:rPr lang="en-US"/>
              <a:t>Table</a:t>
            </a:r>
          </a:p>
        </p:txBody>
      </p:sp>
      <p:graphicFrame>
        <p:nvGraphicFramePr>
          <p:cNvPr id="4" name="Table 4">
            <a:extLst>
              <a:ext uri="{FF2B5EF4-FFF2-40B4-BE49-F238E27FC236}">
                <a16:creationId xmlns:a16="http://schemas.microsoft.com/office/drawing/2014/main" id="{BA0ECA56-9718-4365-84EA-4361C372D965}"/>
              </a:ext>
            </a:extLst>
          </p:cNvPr>
          <p:cNvGraphicFramePr>
            <a:graphicFrameLocks noGrp="1"/>
          </p:cNvGraphicFramePr>
          <p:nvPr>
            <p:ph sz="quarter" idx="4294967295"/>
            <p:extLst>
              <p:ext uri="{D42A27DB-BD31-4B8C-83A1-F6EECF244321}">
                <p14:modId xmlns:p14="http://schemas.microsoft.com/office/powerpoint/2010/main" val="194785906"/>
              </p:ext>
            </p:extLst>
          </p:nvPr>
        </p:nvGraphicFramePr>
        <p:xfrm>
          <a:off x="620713" y="1490663"/>
          <a:ext cx="10950575" cy="3708400"/>
        </p:xfrm>
        <a:graphic>
          <a:graphicData uri="http://schemas.openxmlformats.org/drawingml/2006/table">
            <a:tbl>
              <a:tblPr firstRow="1" bandRow="1">
                <a:tableStyleId>{93296810-A885-4BE3-A3E7-6D5BEEA58F35}</a:tableStyleId>
              </a:tblPr>
              <a:tblGrid>
                <a:gridCol w="2190115">
                  <a:extLst>
                    <a:ext uri="{9D8B030D-6E8A-4147-A177-3AD203B41FA5}">
                      <a16:colId xmlns:a16="http://schemas.microsoft.com/office/drawing/2014/main" val="1261532367"/>
                    </a:ext>
                  </a:extLst>
                </a:gridCol>
                <a:gridCol w="2190115">
                  <a:extLst>
                    <a:ext uri="{9D8B030D-6E8A-4147-A177-3AD203B41FA5}">
                      <a16:colId xmlns:a16="http://schemas.microsoft.com/office/drawing/2014/main" val="2216096322"/>
                    </a:ext>
                  </a:extLst>
                </a:gridCol>
                <a:gridCol w="2190115">
                  <a:extLst>
                    <a:ext uri="{9D8B030D-6E8A-4147-A177-3AD203B41FA5}">
                      <a16:colId xmlns:a16="http://schemas.microsoft.com/office/drawing/2014/main" val="3763788579"/>
                    </a:ext>
                  </a:extLst>
                </a:gridCol>
                <a:gridCol w="2190115">
                  <a:extLst>
                    <a:ext uri="{9D8B030D-6E8A-4147-A177-3AD203B41FA5}">
                      <a16:colId xmlns:a16="http://schemas.microsoft.com/office/drawing/2014/main" val="1764615105"/>
                    </a:ext>
                  </a:extLst>
                </a:gridCol>
                <a:gridCol w="2190115">
                  <a:extLst>
                    <a:ext uri="{9D8B030D-6E8A-4147-A177-3AD203B41FA5}">
                      <a16:colId xmlns:a16="http://schemas.microsoft.com/office/drawing/2014/main" val="3458733932"/>
                    </a:ext>
                  </a:extLst>
                </a:gridCol>
              </a:tblGrid>
              <a:tr h="370840">
                <a:tc>
                  <a:txBody>
                    <a:bodyPr/>
                    <a:lstStyle/>
                    <a:p>
                      <a:endParaRPr lang="en-US" sz="1400"/>
                    </a:p>
                  </a:txBody>
                  <a:tcPr anchor="ctr"/>
                </a:tc>
                <a:tc>
                  <a:txBody>
                    <a:bodyPr/>
                    <a:lstStyle/>
                    <a:p>
                      <a:endParaRPr lang="en-US" sz="1400"/>
                    </a:p>
                  </a:txBody>
                  <a:tcPr anchor="ctr"/>
                </a:tc>
                <a:tc>
                  <a:txBody>
                    <a:bodyPr/>
                    <a:lstStyle/>
                    <a:p>
                      <a:endParaRPr lang="en-US" sz="1400"/>
                    </a:p>
                  </a:txBody>
                  <a:tcPr anchor="ctr"/>
                </a:tc>
                <a:tc>
                  <a:txBody>
                    <a:bodyPr/>
                    <a:lstStyle/>
                    <a:p>
                      <a:endParaRPr lang="en-US" sz="1400"/>
                    </a:p>
                  </a:txBody>
                  <a:tcPr anchor="ctr"/>
                </a:tc>
                <a:tc>
                  <a:txBody>
                    <a:bodyPr/>
                    <a:lstStyle/>
                    <a:p>
                      <a:endParaRPr lang="en-US" sz="1400"/>
                    </a:p>
                  </a:txBody>
                  <a:tcPr anchor="ctr"/>
                </a:tc>
                <a:extLst>
                  <a:ext uri="{0D108BD9-81ED-4DB2-BD59-A6C34878D82A}">
                    <a16:rowId xmlns:a16="http://schemas.microsoft.com/office/drawing/2014/main" val="2086417920"/>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2321943996"/>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2068172298"/>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15922046"/>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1891890564"/>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2535104765"/>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609391796"/>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2016657858"/>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1063201272"/>
                  </a:ext>
                </a:extLst>
              </a:tr>
              <a:tr h="370840">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tc>
                  <a:txBody>
                    <a:bodyPr/>
                    <a:lstStyle/>
                    <a:p>
                      <a:endParaRPr lang="en-US" sz="1400">
                        <a:solidFill>
                          <a:schemeClr val="tx1">
                            <a:lumMod val="50000"/>
                            <a:lumOff val="50000"/>
                          </a:schemeClr>
                        </a:solidFill>
                      </a:endParaRPr>
                    </a:p>
                  </a:txBody>
                  <a:tcPr anchor="ctr"/>
                </a:tc>
                <a:extLst>
                  <a:ext uri="{0D108BD9-81ED-4DB2-BD59-A6C34878D82A}">
                    <a16:rowId xmlns:a16="http://schemas.microsoft.com/office/drawing/2014/main" val="1855001141"/>
                  </a:ext>
                </a:extLst>
              </a:tr>
            </a:tbl>
          </a:graphicData>
        </a:graphic>
      </p:graphicFrame>
    </p:spTree>
    <p:extLst>
      <p:ext uri="{BB962C8B-B14F-4D97-AF65-F5344CB8AC3E}">
        <p14:creationId xmlns:p14="http://schemas.microsoft.com/office/powerpoint/2010/main" val="843512811"/>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04006C-220A-459C-9150-72A283ED2A2F}"/>
              </a:ext>
            </a:extLst>
          </p:cNvPr>
          <p:cNvSpPr>
            <a:spLocks noGrp="1"/>
          </p:cNvSpPr>
          <p:nvPr>
            <p:ph type="title"/>
          </p:nvPr>
        </p:nvSpPr>
        <p:spPr/>
        <p:txBody>
          <a:bodyPr>
            <a:normAutofit fontScale="90000"/>
          </a:bodyPr>
          <a:lstStyle/>
          <a:p>
            <a:endParaRPr lang="en-US" dirty="0"/>
          </a:p>
        </p:txBody>
      </p:sp>
      <p:sp>
        <p:nvSpPr>
          <p:cNvPr id="3" name="Slide Number Placeholder 2">
            <a:extLst>
              <a:ext uri="{FF2B5EF4-FFF2-40B4-BE49-F238E27FC236}">
                <a16:creationId xmlns:a16="http://schemas.microsoft.com/office/drawing/2014/main" id="{E4F880AA-421E-4A0C-9E50-D1B551E9F7CA}"/>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42</a:t>
            </a:fld>
            <a:endParaRPr lang="en-US"/>
          </a:p>
        </p:txBody>
      </p:sp>
      <p:sp>
        <p:nvSpPr>
          <p:cNvPr id="6" name="Rounded Rectangle 5">
            <a:extLst>
              <a:ext uri="{FF2B5EF4-FFF2-40B4-BE49-F238E27FC236}">
                <a16:creationId xmlns:a16="http://schemas.microsoft.com/office/drawing/2014/main" id="{C278CD4F-EFBD-6D40-8CC5-1628C74F6D09}"/>
              </a:ext>
            </a:extLst>
          </p:cNvPr>
          <p:cNvSpPr/>
          <p:nvPr/>
        </p:nvSpPr>
        <p:spPr>
          <a:xfrm>
            <a:off x="2853847" y="1735638"/>
            <a:ext cx="5529319" cy="3394330"/>
          </a:xfrm>
          <a:prstGeom prst="roundRect">
            <a:avLst>
              <a:gd name="adj" fmla="val 3995"/>
            </a:avLst>
          </a:prstGeom>
          <a:solidFill>
            <a:schemeClr val="bg1"/>
          </a:solidFill>
          <a:ln w="127000">
            <a:solidFill>
              <a:srgbClr val="E0E0E0"/>
            </a:solidFill>
          </a:ln>
          <a:effectLst>
            <a:outerShdw blurRad="254000" dist="127000" dir="2700000" algn="tl" rotWithShape="0">
              <a:prstClr val="black">
                <a:alpha val="20000"/>
              </a:prstClr>
            </a:outerShdw>
          </a:effectLst>
          <a:scene3d>
            <a:camera prst="orthographicFront"/>
            <a:lightRig rig="threePt" dir="t">
              <a:rot lat="0" lon="0" rev="0"/>
            </a:lightRig>
          </a:scene3d>
          <a:sp3d prstMaterial="matte">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3" descr="Chart, bubble chart&#10;&#10;Description automatically generated">
            <a:extLst>
              <a:ext uri="{FF2B5EF4-FFF2-40B4-BE49-F238E27FC236}">
                <a16:creationId xmlns:a16="http://schemas.microsoft.com/office/drawing/2014/main" id="{89B83E00-9F4F-824C-9B02-B1CB600AE360}"/>
              </a:ext>
            </a:extLst>
          </p:cNvPr>
          <p:cNvPicPr>
            <a:picLocks noChangeAspect="1"/>
          </p:cNvPicPr>
          <p:nvPr/>
        </p:nvPicPr>
        <p:blipFill>
          <a:blip r:embed="rId2"/>
          <a:srcRect l="6834" r="6834"/>
          <a:stretch>
            <a:fillRect/>
          </a:stretch>
        </p:blipFill>
        <p:spPr>
          <a:xfrm>
            <a:off x="2914928" y="1787633"/>
            <a:ext cx="5409935" cy="3281422"/>
          </a:xfrm>
          <a:prstGeom prst="round2SameRect">
            <a:avLst>
              <a:gd name="adj1" fmla="val 2733"/>
              <a:gd name="adj2" fmla="val 0"/>
            </a:avLst>
          </a:prstGeom>
        </p:spPr>
      </p:pic>
      <p:sp>
        <p:nvSpPr>
          <p:cNvPr id="8" name="Rounded Rectangle 7">
            <a:extLst>
              <a:ext uri="{FF2B5EF4-FFF2-40B4-BE49-F238E27FC236}">
                <a16:creationId xmlns:a16="http://schemas.microsoft.com/office/drawing/2014/main" id="{25E37CC8-B638-FB47-BC20-A2B98FF4598C}"/>
              </a:ext>
            </a:extLst>
          </p:cNvPr>
          <p:cNvSpPr/>
          <p:nvPr/>
        </p:nvSpPr>
        <p:spPr>
          <a:xfrm>
            <a:off x="8069263" y="2292434"/>
            <a:ext cx="2383936" cy="3370247"/>
          </a:xfrm>
          <a:prstGeom prst="roundRect">
            <a:avLst>
              <a:gd name="adj" fmla="val 3995"/>
            </a:avLst>
          </a:prstGeom>
          <a:solidFill>
            <a:schemeClr val="bg1"/>
          </a:solidFill>
          <a:ln w="127000">
            <a:solidFill>
              <a:srgbClr val="E0E0E0"/>
            </a:solidFill>
          </a:ln>
          <a:effectLst>
            <a:outerShdw blurRad="254000" dist="127000" dir="2700000" algn="tl" rotWithShape="0">
              <a:prstClr val="black">
                <a:alpha val="20000"/>
              </a:prstClr>
            </a:outerShdw>
          </a:effectLst>
          <a:scene3d>
            <a:camera prst="orthographicFront"/>
            <a:lightRig rig="threePt" dir="t">
              <a:rot lat="0" lon="0" rev="0"/>
            </a:lightRig>
          </a:scene3d>
          <a:sp3d prstMaterial="matte">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2" descr="Graphical user interface, text, application, chat or text message&#10;&#10;Description automatically generated">
            <a:extLst>
              <a:ext uri="{FF2B5EF4-FFF2-40B4-BE49-F238E27FC236}">
                <a16:creationId xmlns:a16="http://schemas.microsoft.com/office/drawing/2014/main" id="{1E73D51D-8B17-F740-AFFC-CD01F0DB0E06}"/>
              </a:ext>
            </a:extLst>
          </p:cNvPr>
          <p:cNvPicPr>
            <a:picLocks noChangeAspect="1"/>
          </p:cNvPicPr>
          <p:nvPr/>
        </p:nvPicPr>
        <p:blipFill>
          <a:blip r:embed="rId3"/>
          <a:srcRect t="17075" b="17075"/>
          <a:stretch>
            <a:fillRect/>
          </a:stretch>
        </p:blipFill>
        <p:spPr>
          <a:xfrm>
            <a:off x="8141604" y="2366831"/>
            <a:ext cx="2258568" cy="3218688"/>
          </a:xfrm>
          <a:prstGeom prst="roundRect">
            <a:avLst>
              <a:gd name="adj" fmla="val 1972"/>
            </a:avLst>
          </a:prstGeom>
        </p:spPr>
      </p:pic>
      <p:sp>
        <p:nvSpPr>
          <p:cNvPr id="13" name="Rounded Rectangle 12">
            <a:extLst>
              <a:ext uri="{FF2B5EF4-FFF2-40B4-BE49-F238E27FC236}">
                <a16:creationId xmlns:a16="http://schemas.microsoft.com/office/drawing/2014/main" id="{2F31DDEB-5F99-FA4A-A7A8-3516FB817FE1}"/>
              </a:ext>
            </a:extLst>
          </p:cNvPr>
          <p:cNvSpPr/>
          <p:nvPr/>
        </p:nvSpPr>
        <p:spPr>
          <a:xfrm>
            <a:off x="1815641" y="2743121"/>
            <a:ext cx="1430226" cy="3062893"/>
          </a:xfrm>
          <a:prstGeom prst="roundRect">
            <a:avLst>
              <a:gd name="adj" fmla="val 3995"/>
            </a:avLst>
          </a:prstGeom>
          <a:solidFill>
            <a:schemeClr val="bg1"/>
          </a:solidFill>
          <a:ln w="127000">
            <a:solidFill>
              <a:srgbClr val="E0E0E0"/>
            </a:solidFill>
          </a:ln>
          <a:effectLst>
            <a:outerShdw blurRad="254000" dist="127000" dir="2700000" algn="tl" rotWithShape="0">
              <a:prstClr val="black">
                <a:alpha val="20000"/>
              </a:prstClr>
            </a:outerShdw>
          </a:effectLst>
          <a:scene3d>
            <a:camera prst="orthographicFront"/>
            <a:lightRig rig="threePt" dir="t">
              <a:rot lat="0" lon="0" rev="0"/>
            </a:lightRig>
          </a:scene3d>
          <a:sp3d prstMaterial="matte">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6" descr="Graphical user interface, application, Teams&#10;&#10;Description automatically generated">
            <a:extLst>
              <a:ext uri="{FF2B5EF4-FFF2-40B4-BE49-F238E27FC236}">
                <a16:creationId xmlns:a16="http://schemas.microsoft.com/office/drawing/2014/main" id="{592C00BD-65E4-8344-B8A0-4AFAC730D0ED}"/>
              </a:ext>
            </a:extLst>
          </p:cNvPr>
          <p:cNvPicPr>
            <a:picLocks noChangeAspect="1"/>
          </p:cNvPicPr>
          <p:nvPr/>
        </p:nvPicPr>
        <p:blipFill>
          <a:blip r:embed="rId4"/>
          <a:srcRect l="1938" r="1938"/>
          <a:stretch>
            <a:fillRect/>
          </a:stretch>
        </p:blipFill>
        <p:spPr>
          <a:xfrm>
            <a:off x="1878082" y="2806165"/>
            <a:ext cx="1305446" cy="2941955"/>
          </a:xfrm>
          <a:prstGeom prst="rect">
            <a:avLst/>
          </a:prstGeom>
        </p:spPr>
      </p:pic>
    </p:spTree>
    <p:extLst>
      <p:ext uri="{BB962C8B-B14F-4D97-AF65-F5344CB8AC3E}">
        <p14:creationId xmlns:p14="http://schemas.microsoft.com/office/powerpoint/2010/main" val="2793324434"/>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4B437E8-D431-4378-9ECD-977CC32B85A5}"/>
              </a:ext>
            </a:extLst>
          </p:cNvPr>
          <p:cNvGraphicFramePr/>
          <p:nvPr>
            <p:extLst>
              <p:ext uri="{D42A27DB-BD31-4B8C-83A1-F6EECF244321}">
                <p14:modId xmlns:p14="http://schemas.microsoft.com/office/powerpoint/2010/main" val="1838628394"/>
              </p:ext>
            </p:extLst>
          </p:nvPr>
        </p:nvGraphicFramePr>
        <p:xfrm>
          <a:off x="2727241" y="1366251"/>
          <a:ext cx="6737517" cy="4889374"/>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06A6B02F-D0E5-6C43-9521-6368790A6B2D}"/>
              </a:ext>
            </a:extLst>
          </p:cNvPr>
          <p:cNvSpPr>
            <a:spLocks noGrp="1"/>
          </p:cNvSpPr>
          <p:nvPr>
            <p:ph type="title"/>
          </p:nvPr>
        </p:nvSpPr>
        <p:spPr/>
        <p:txBody>
          <a:bodyPr>
            <a:normAutofit fontScale="90000"/>
          </a:bodyPr>
          <a:lstStyle/>
          <a:p>
            <a:pPr algn="ctr"/>
            <a:r>
              <a:rPr lang="en-US" sz="3200" dirty="0"/>
              <a:t>Engagement by Social Channel</a:t>
            </a:r>
            <a:br>
              <a:rPr lang="en-US" sz="3200" dirty="0"/>
            </a:br>
            <a:br>
              <a:rPr lang="en-US" sz="3200" dirty="0"/>
            </a:br>
            <a:br>
              <a:rPr lang="en-US" sz="3200" dirty="0"/>
            </a:br>
            <a:endParaRPr lang="en-US" sz="3200" dirty="0"/>
          </a:p>
        </p:txBody>
      </p:sp>
      <p:sp>
        <p:nvSpPr>
          <p:cNvPr id="2" name="Slide Number Placeholder 1">
            <a:extLst>
              <a:ext uri="{FF2B5EF4-FFF2-40B4-BE49-F238E27FC236}">
                <a16:creationId xmlns:a16="http://schemas.microsoft.com/office/drawing/2014/main" id="{3BD013DA-4C9D-443D-93F5-31BC68529A81}"/>
              </a:ext>
            </a:extLst>
          </p:cNvPr>
          <p:cNvSpPr>
            <a:spLocks noGrp="1"/>
          </p:cNvSpPr>
          <p:nvPr>
            <p:ph type="sldNum" sz="quarter" idx="4"/>
          </p:nvPr>
        </p:nvSpPr>
        <p:spPr/>
        <p:txBody>
          <a:bodyPr/>
          <a:lstStyle/>
          <a:p>
            <a:fld id="{BF059A51-1513-4722-B38F-49BCC75F15CA}" type="slidenum">
              <a:rPr lang="en-US" smtClean="0"/>
              <a:pPr/>
              <a:t>43</a:t>
            </a:fld>
            <a:endParaRPr lang="en-US"/>
          </a:p>
        </p:txBody>
      </p:sp>
    </p:spTree>
    <p:extLst>
      <p:ext uri="{BB962C8B-B14F-4D97-AF65-F5344CB8AC3E}">
        <p14:creationId xmlns:p14="http://schemas.microsoft.com/office/powerpoint/2010/main" val="105245836"/>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BE865D-A4E8-4ECA-A268-433F9B06E92D}"/>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44</a:t>
            </a:fld>
            <a:endParaRPr lang="en-US"/>
          </a:p>
        </p:txBody>
      </p:sp>
      <p:sp>
        <p:nvSpPr>
          <p:cNvPr id="6" name="Title 1">
            <a:extLst>
              <a:ext uri="{FF2B5EF4-FFF2-40B4-BE49-F238E27FC236}">
                <a16:creationId xmlns:a16="http://schemas.microsoft.com/office/drawing/2014/main" id="{22A75CB7-56D9-3942-A9B3-03EA30B75FFF}"/>
              </a:ext>
            </a:extLst>
          </p:cNvPr>
          <p:cNvSpPr txBox="1">
            <a:spLocks/>
          </p:cNvSpPr>
          <p:nvPr/>
        </p:nvSpPr>
        <p:spPr>
          <a:xfrm>
            <a:off x="3939581" y="699094"/>
            <a:ext cx="4312839" cy="630942"/>
          </a:xfrm>
          <a:prstGeom prst="rect">
            <a:avLst/>
          </a:prstGeom>
        </p:spPr>
        <p:txBody>
          <a:bodyPr wrap="square" anchor="b" anchorCtr="0">
            <a:spAutoFit/>
          </a:bodyPr>
          <a:lstStyle>
            <a:lvl1pPr algn="l" defTabSz="914400" rtl="0" eaLnBrk="1" latinLnBrk="0" hangingPunct="1">
              <a:lnSpc>
                <a:spcPct val="100000"/>
              </a:lnSpc>
              <a:spcBef>
                <a:spcPct val="0"/>
              </a:spcBef>
              <a:buNone/>
              <a:defRPr sz="3500" b="1" kern="1200">
                <a:solidFill>
                  <a:schemeClr val="tx1"/>
                </a:solidFill>
                <a:latin typeface="+mj-lt"/>
                <a:ea typeface="+mj-ea"/>
                <a:cs typeface="+mj-cs"/>
              </a:defRPr>
            </a:lvl1pPr>
          </a:lstStyle>
          <a:p>
            <a:pPr algn="ctr"/>
            <a:r>
              <a:rPr lang="en-US"/>
              <a:t>Recap slide</a:t>
            </a:r>
          </a:p>
        </p:txBody>
      </p:sp>
      <p:sp>
        <p:nvSpPr>
          <p:cNvPr id="7" name="TextBox 6">
            <a:extLst>
              <a:ext uri="{FF2B5EF4-FFF2-40B4-BE49-F238E27FC236}">
                <a16:creationId xmlns:a16="http://schemas.microsoft.com/office/drawing/2014/main" id="{31F84F68-625B-D046-8F2C-D784C9394D99}"/>
              </a:ext>
            </a:extLst>
          </p:cNvPr>
          <p:cNvSpPr txBox="1"/>
          <p:nvPr/>
        </p:nvSpPr>
        <p:spPr>
          <a:xfrm>
            <a:off x="620713" y="3341243"/>
            <a:ext cx="2276825" cy="1876470"/>
          </a:xfrm>
          <a:prstGeom prst="rect">
            <a:avLst/>
          </a:prstGeom>
          <a:solidFill>
            <a:schemeClr val="bg1">
              <a:lumMod val="95000"/>
            </a:schemeClr>
          </a:solidFill>
        </p:spPr>
        <p:txBody>
          <a:bodyPr wrap="square" lIns="182880" tIns="182880" rIns="182880" rtlCol="0">
            <a:noAutofit/>
          </a:bodyPr>
          <a:lstStyle/>
          <a:p>
            <a:r>
              <a:rPr lang="en-US" sz="1800" b="1" dirty="0"/>
              <a:t>Post likes</a:t>
            </a:r>
          </a:p>
          <a:p>
            <a:endParaRPr lang="en-US" sz="1800" dirty="0"/>
          </a:p>
          <a:p>
            <a:r>
              <a:rPr lang="en-US" sz="1400" dirty="0">
                <a:solidFill>
                  <a:schemeClr val="bg1">
                    <a:lumMod val="50000"/>
                  </a:schemeClr>
                </a:solidFill>
              </a:rPr>
              <a:t>5,892</a:t>
            </a:r>
          </a:p>
        </p:txBody>
      </p:sp>
      <p:sp>
        <p:nvSpPr>
          <p:cNvPr id="8" name="TextBox 7">
            <a:extLst>
              <a:ext uri="{FF2B5EF4-FFF2-40B4-BE49-F238E27FC236}">
                <a16:creationId xmlns:a16="http://schemas.microsoft.com/office/drawing/2014/main" id="{7B36FBB5-ECD3-254F-A488-F00B4A46EF8C}"/>
              </a:ext>
            </a:extLst>
          </p:cNvPr>
          <p:cNvSpPr txBox="1"/>
          <p:nvPr/>
        </p:nvSpPr>
        <p:spPr>
          <a:xfrm>
            <a:off x="620713" y="2145155"/>
            <a:ext cx="2276825" cy="1196087"/>
          </a:xfrm>
          <a:prstGeom prst="rect">
            <a:avLst/>
          </a:prstGeom>
          <a:solidFill>
            <a:srgbClr val="FA4616"/>
          </a:solidFill>
        </p:spPr>
        <p:txBody>
          <a:bodyPr wrap="square" lIns="182880" tIns="182880" rIns="182880" rtlCol="0">
            <a:noAutofit/>
          </a:bodyPr>
          <a:lstStyle/>
          <a:p>
            <a:endParaRPr lang="en-US"/>
          </a:p>
        </p:txBody>
      </p:sp>
      <p:sp>
        <p:nvSpPr>
          <p:cNvPr id="9" name="TextBox 8">
            <a:extLst>
              <a:ext uri="{FF2B5EF4-FFF2-40B4-BE49-F238E27FC236}">
                <a16:creationId xmlns:a16="http://schemas.microsoft.com/office/drawing/2014/main" id="{C5563C3B-8FA7-2A4D-9172-F3460BAD298C}"/>
              </a:ext>
            </a:extLst>
          </p:cNvPr>
          <p:cNvSpPr txBox="1"/>
          <p:nvPr/>
        </p:nvSpPr>
        <p:spPr>
          <a:xfrm>
            <a:off x="3503311" y="3341243"/>
            <a:ext cx="2276825" cy="1876470"/>
          </a:xfrm>
          <a:prstGeom prst="rect">
            <a:avLst/>
          </a:prstGeom>
          <a:solidFill>
            <a:schemeClr val="bg1">
              <a:lumMod val="95000"/>
            </a:schemeClr>
          </a:solidFill>
        </p:spPr>
        <p:txBody>
          <a:bodyPr wrap="square" lIns="182880" tIns="182880" rIns="182880" rtlCol="0">
            <a:noAutofit/>
          </a:bodyPr>
          <a:lstStyle/>
          <a:p>
            <a:r>
              <a:rPr lang="en-US" sz="1800" b="1" dirty="0"/>
              <a:t>Post shares</a:t>
            </a:r>
          </a:p>
          <a:p>
            <a:endParaRPr lang="en-US" sz="1800" dirty="0"/>
          </a:p>
          <a:p>
            <a:r>
              <a:rPr lang="en-US" sz="1400" dirty="0">
                <a:solidFill>
                  <a:schemeClr val="bg1">
                    <a:lumMod val="50000"/>
                  </a:schemeClr>
                </a:solidFill>
              </a:rPr>
              <a:t>901</a:t>
            </a:r>
          </a:p>
        </p:txBody>
      </p:sp>
      <p:sp>
        <p:nvSpPr>
          <p:cNvPr id="10" name="TextBox 9">
            <a:extLst>
              <a:ext uri="{FF2B5EF4-FFF2-40B4-BE49-F238E27FC236}">
                <a16:creationId xmlns:a16="http://schemas.microsoft.com/office/drawing/2014/main" id="{2EBC6EF0-A9FB-F64F-B043-52AE4FBCD2BB}"/>
              </a:ext>
            </a:extLst>
          </p:cNvPr>
          <p:cNvSpPr txBox="1"/>
          <p:nvPr/>
        </p:nvSpPr>
        <p:spPr>
          <a:xfrm>
            <a:off x="3503311" y="2145155"/>
            <a:ext cx="2276825" cy="1196087"/>
          </a:xfrm>
          <a:prstGeom prst="rect">
            <a:avLst/>
          </a:prstGeom>
          <a:solidFill>
            <a:schemeClr val="bg2"/>
          </a:solidFill>
        </p:spPr>
        <p:txBody>
          <a:bodyPr wrap="square" lIns="182880" tIns="182880" rIns="182880" rtlCol="0">
            <a:noAutofit/>
          </a:bodyPr>
          <a:lstStyle/>
          <a:p>
            <a:endParaRPr lang="en-US"/>
          </a:p>
        </p:txBody>
      </p:sp>
      <p:sp>
        <p:nvSpPr>
          <p:cNvPr id="11" name="TextBox 10">
            <a:extLst>
              <a:ext uri="{FF2B5EF4-FFF2-40B4-BE49-F238E27FC236}">
                <a16:creationId xmlns:a16="http://schemas.microsoft.com/office/drawing/2014/main" id="{A23EDAE6-70FF-C943-B06C-2F99820EE381}"/>
              </a:ext>
            </a:extLst>
          </p:cNvPr>
          <p:cNvSpPr txBox="1"/>
          <p:nvPr/>
        </p:nvSpPr>
        <p:spPr>
          <a:xfrm>
            <a:off x="6380598" y="3341244"/>
            <a:ext cx="2276825" cy="1876470"/>
          </a:xfrm>
          <a:prstGeom prst="rect">
            <a:avLst/>
          </a:prstGeom>
          <a:solidFill>
            <a:schemeClr val="bg1">
              <a:lumMod val="95000"/>
            </a:schemeClr>
          </a:solidFill>
        </p:spPr>
        <p:txBody>
          <a:bodyPr wrap="square" lIns="182880" tIns="182880" rIns="182880" rtlCol="0">
            <a:noAutofit/>
          </a:bodyPr>
          <a:lstStyle/>
          <a:p>
            <a:r>
              <a:rPr lang="en-US" sz="1800" b="1" dirty="0"/>
              <a:t>Reach</a:t>
            </a:r>
          </a:p>
          <a:p>
            <a:endParaRPr lang="en-US" sz="1800" dirty="0"/>
          </a:p>
          <a:p>
            <a:r>
              <a:rPr lang="en-US" sz="1400" dirty="0">
                <a:solidFill>
                  <a:schemeClr val="bg1">
                    <a:lumMod val="50000"/>
                  </a:schemeClr>
                </a:solidFill>
              </a:rPr>
              <a:t>193,3646</a:t>
            </a:r>
          </a:p>
        </p:txBody>
      </p:sp>
      <p:sp>
        <p:nvSpPr>
          <p:cNvPr id="12" name="TextBox 11">
            <a:extLst>
              <a:ext uri="{FF2B5EF4-FFF2-40B4-BE49-F238E27FC236}">
                <a16:creationId xmlns:a16="http://schemas.microsoft.com/office/drawing/2014/main" id="{4B8B562E-9B9A-724A-BE95-2B02B03ACD0C}"/>
              </a:ext>
            </a:extLst>
          </p:cNvPr>
          <p:cNvSpPr txBox="1"/>
          <p:nvPr/>
        </p:nvSpPr>
        <p:spPr>
          <a:xfrm>
            <a:off x="6380598" y="2145156"/>
            <a:ext cx="2276825" cy="1196087"/>
          </a:xfrm>
          <a:prstGeom prst="rect">
            <a:avLst/>
          </a:prstGeom>
          <a:solidFill>
            <a:srgbClr val="FA4616"/>
          </a:solidFill>
        </p:spPr>
        <p:txBody>
          <a:bodyPr wrap="square" lIns="182880" tIns="182880" rIns="182880" rtlCol="0">
            <a:noAutofit/>
          </a:bodyPr>
          <a:lstStyle/>
          <a:p>
            <a:endParaRPr lang="en-US"/>
          </a:p>
        </p:txBody>
      </p:sp>
      <p:sp>
        <p:nvSpPr>
          <p:cNvPr id="13" name="TextBox 12">
            <a:extLst>
              <a:ext uri="{FF2B5EF4-FFF2-40B4-BE49-F238E27FC236}">
                <a16:creationId xmlns:a16="http://schemas.microsoft.com/office/drawing/2014/main" id="{F274E2DF-EC77-3943-89C5-52F2667CB9A5}"/>
              </a:ext>
            </a:extLst>
          </p:cNvPr>
          <p:cNvSpPr txBox="1"/>
          <p:nvPr/>
        </p:nvSpPr>
        <p:spPr>
          <a:xfrm>
            <a:off x="9263196" y="3341243"/>
            <a:ext cx="2276825" cy="1876470"/>
          </a:xfrm>
          <a:prstGeom prst="rect">
            <a:avLst/>
          </a:prstGeom>
          <a:solidFill>
            <a:schemeClr val="bg1">
              <a:lumMod val="95000"/>
            </a:schemeClr>
          </a:solidFill>
        </p:spPr>
        <p:txBody>
          <a:bodyPr wrap="square" lIns="182880" tIns="182880" rIns="182880" rtlCol="0">
            <a:noAutofit/>
          </a:bodyPr>
          <a:lstStyle/>
          <a:p>
            <a:r>
              <a:rPr lang="en-US" sz="1800" b="1" dirty="0"/>
              <a:t>Engagement</a:t>
            </a:r>
          </a:p>
          <a:p>
            <a:endParaRPr lang="en-US" sz="1800" dirty="0"/>
          </a:p>
          <a:p>
            <a:r>
              <a:rPr lang="en-US" sz="1400" dirty="0">
                <a:solidFill>
                  <a:schemeClr val="bg1">
                    <a:lumMod val="50000"/>
                  </a:schemeClr>
                </a:solidFill>
              </a:rPr>
              <a:t>7,034</a:t>
            </a:r>
          </a:p>
        </p:txBody>
      </p:sp>
      <p:sp>
        <p:nvSpPr>
          <p:cNvPr id="14" name="TextBox 13">
            <a:extLst>
              <a:ext uri="{FF2B5EF4-FFF2-40B4-BE49-F238E27FC236}">
                <a16:creationId xmlns:a16="http://schemas.microsoft.com/office/drawing/2014/main" id="{3DFEC29C-2247-FC4A-AB0B-83B2A6A77D96}"/>
              </a:ext>
            </a:extLst>
          </p:cNvPr>
          <p:cNvSpPr txBox="1"/>
          <p:nvPr/>
        </p:nvSpPr>
        <p:spPr>
          <a:xfrm>
            <a:off x="9263196" y="2145155"/>
            <a:ext cx="2276825" cy="1196087"/>
          </a:xfrm>
          <a:prstGeom prst="rect">
            <a:avLst/>
          </a:prstGeom>
          <a:solidFill>
            <a:srgbClr val="FA4616"/>
          </a:solidFill>
        </p:spPr>
        <p:txBody>
          <a:bodyPr wrap="square" lIns="182880" tIns="182880" rIns="182880" rtlCol="0">
            <a:noAutofit/>
          </a:bodyPr>
          <a:lstStyle/>
          <a:p>
            <a:endParaRPr lang="en-US"/>
          </a:p>
        </p:txBody>
      </p:sp>
      <p:pic>
        <p:nvPicPr>
          <p:cNvPr id="21" name="Graphic 20">
            <a:extLst>
              <a:ext uri="{FF2B5EF4-FFF2-40B4-BE49-F238E27FC236}">
                <a16:creationId xmlns:a16="http://schemas.microsoft.com/office/drawing/2014/main" id="{8856F760-997C-8941-A0E5-0BA6885EB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081" y="2686576"/>
            <a:ext cx="635000" cy="635000"/>
          </a:xfrm>
          <a:prstGeom prst="rect">
            <a:avLst/>
          </a:prstGeom>
        </p:spPr>
      </p:pic>
      <p:pic>
        <p:nvPicPr>
          <p:cNvPr id="16" name="Graphic 15">
            <a:extLst>
              <a:ext uri="{FF2B5EF4-FFF2-40B4-BE49-F238E27FC236}">
                <a16:creationId xmlns:a16="http://schemas.microsoft.com/office/drawing/2014/main" id="{2932E0A7-BA7A-3F4B-9B35-ACC40FDD47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979" y="2686576"/>
            <a:ext cx="635000" cy="635000"/>
          </a:xfrm>
          <a:prstGeom prst="rect">
            <a:avLst/>
          </a:prstGeom>
        </p:spPr>
      </p:pic>
      <p:pic>
        <p:nvPicPr>
          <p:cNvPr id="17" name="Graphic 16">
            <a:extLst>
              <a:ext uri="{FF2B5EF4-FFF2-40B4-BE49-F238E27FC236}">
                <a16:creationId xmlns:a16="http://schemas.microsoft.com/office/drawing/2014/main" id="{8AAACC2D-ED67-D444-B890-BDD557F513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43631" y="2686576"/>
            <a:ext cx="635000" cy="635000"/>
          </a:xfrm>
          <a:prstGeom prst="rect">
            <a:avLst/>
          </a:prstGeom>
        </p:spPr>
      </p:pic>
      <p:pic>
        <p:nvPicPr>
          <p:cNvPr id="22" name="Graphic 21">
            <a:extLst>
              <a:ext uri="{FF2B5EF4-FFF2-40B4-BE49-F238E27FC236}">
                <a16:creationId xmlns:a16="http://schemas.microsoft.com/office/drawing/2014/main" id="{06688964-98D1-3646-B1C8-2D78A97262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44624" y="2686576"/>
            <a:ext cx="635000" cy="635000"/>
          </a:xfrm>
          <a:prstGeom prst="rect">
            <a:avLst/>
          </a:prstGeom>
        </p:spPr>
      </p:pic>
    </p:spTree>
    <p:extLst>
      <p:ext uri="{BB962C8B-B14F-4D97-AF65-F5344CB8AC3E}">
        <p14:creationId xmlns:p14="http://schemas.microsoft.com/office/powerpoint/2010/main" val="381493016"/>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a:extLst>
              <a:ext uri="{FF2B5EF4-FFF2-40B4-BE49-F238E27FC236}">
                <a16:creationId xmlns:a16="http://schemas.microsoft.com/office/drawing/2014/main" id="{C5EF4F83-7CBB-A34A-B035-09A34B22080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7836" r="82" b="8209"/>
          <a:stretch/>
        </p:blipFill>
        <p:spPr>
          <a:xfrm>
            <a:off x="-55743" y="0"/>
            <a:ext cx="12247743" cy="6858000"/>
          </a:xfrm>
          <a:prstGeom prst="rect">
            <a:avLst/>
          </a:prstGeom>
          <a:solidFill>
            <a:schemeClr val="tx1">
              <a:lumMod val="50000"/>
              <a:lumOff val="50000"/>
              <a:alpha val="86000"/>
            </a:schemeClr>
          </a:solidFill>
        </p:spPr>
      </p:pic>
      <p:sp>
        <p:nvSpPr>
          <p:cNvPr id="7" name="Rectangle 6">
            <a:extLst>
              <a:ext uri="{FF2B5EF4-FFF2-40B4-BE49-F238E27FC236}">
                <a16:creationId xmlns:a16="http://schemas.microsoft.com/office/drawing/2014/main" id="{7A978CC1-21B6-3A4C-8C3A-053127E2A564}"/>
              </a:ext>
            </a:extLst>
          </p:cNvPr>
          <p:cNvSpPr/>
          <p:nvPr/>
        </p:nvSpPr>
        <p:spPr>
          <a:xfrm>
            <a:off x="-27871" y="0"/>
            <a:ext cx="12247743"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6DA52AD-8287-8D47-872C-E0401CDA3325}"/>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29D60876-8F48-BE4F-9767-BB3EFABD500C}"/>
              </a:ext>
            </a:extLst>
          </p:cNvPr>
          <p:cNvSpPr>
            <a:spLocks noGrp="1"/>
          </p:cNvSpPr>
          <p:nvPr>
            <p:ph type="body" sz="quarter" idx="12"/>
          </p:nvPr>
        </p:nvSpPr>
        <p:spPr/>
        <p:txBody>
          <a:bodyPr>
            <a:normAutofit fontScale="85000" lnSpcReduction="20000"/>
          </a:bodyPr>
          <a:lstStyle/>
          <a:p>
            <a:endParaRPr lang="en-US"/>
          </a:p>
        </p:txBody>
      </p:sp>
      <p:sp>
        <p:nvSpPr>
          <p:cNvPr id="2" name="Slide Number Placeholder 1">
            <a:extLst>
              <a:ext uri="{FF2B5EF4-FFF2-40B4-BE49-F238E27FC236}">
                <a16:creationId xmlns:a16="http://schemas.microsoft.com/office/drawing/2014/main" id="{2D47D2DD-ED3D-CE4F-85F2-DFE4A9829DE8}"/>
              </a:ext>
            </a:extLst>
          </p:cNvPr>
          <p:cNvSpPr>
            <a:spLocks noGrp="1"/>
          </p:cNvSpPr>
          <p:nvPr>
            <p:ph type="sldNum" sz="quarter" idx="4"/>
          </p:nvPr>
        </p:nvSpPr>
        <p:spPr/>
        <p:txBody>
          <a:bodyPr/>
          <a:lstStyle/>
          <a:p>
            <a:fld id="{BF059A51-1513-4722-B38F-49BCC75F15CA}" type="slidenum">
              <a:rPr lang="en-US" smtClean="0"/>
              <a:pPr/>
              <a:t>45</a:t>
            </a:fld>
            <a:endParaRPr lang="en-US"/>
          </a:p>
        </p:txBody>
      </p:sp>
    </p:spTree>
    <p:extLst>
      <p:ext uri="{BB962C8B-B14F-4D97-AF65-F5344CB8AC3E}">
        <p14:creationId xmlns:p14="http://schemas.microsoft.com/office/powerpoint/2010/main" val="1024545064"/>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icture containing text, person, indoor&#10;&#10;Description automatically generated">
            <a:extLst>
              <a:ext uri="{FF2B5EF4-FFF2-40B4-BE49-F238E27FC236}">
                <a16:creationId xmlns:a16="http://schemas.microsoft.com/office/drawing/2014/main" id="{B55D3E7E-3E77-0544-BC6F-DDCE8AB8EA07}"/>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t="7808" b="7808"/>
          <a:stretch>
            <a:fillRect/>
          </a:stretch>
        </p:blipFill>
        <p:spPr/>
      </p:pic>
      <p:sp>
        <p:nvSpPr>
          <p:cNvPr id="9" name="Text Placeholder 8">
            <a:extLst>
              <a:ext uri="{FF2B5EF4-FFF2-40B4-BE49-F238E27FC236}">
                <a16:creationId xmlns:a16="http://schemas.microsoft.com/office/drawing/2014/main" id="{94CACCC2-449E-EF41-998E-43FF23921946}"/>
              </a:ext>
            </a:extLst>
          </p:cNvPr>
          <p:cNvSpPr>
            <a:spLocks noGrp="1"/>
          </p:cNvSpPr>
          <p:nvPr>
            <p:ph type="body" sz="quarter" idx="11"/>
          </p:nvPr>
        </p:nvSpPr>
        <p:spPr/>
        <p:txBody>
          <a:bodyPr/>
          <a:lstStyle/>
          <a:p>
            <a:endParaRPr lang="en-US"/>
          </a:p>
        </p:txBody>
      </p:sp>
      <p:sp>
        <p:nvSpPr>
          <p:cNvPr id="7" name="Text Placeholder 6">
            <a:extLst>
              <a:ext uri="{FF2B5EF4-FFF2-40B4-BE49-F238E27FC236}">
                <a16:creationId xmlns:a16="http://schemas.microsoft.com/office/drawing/2014/main" id="{722F5EB4-F416-9849-86B1-66019A999016}"/>
              </a:ext>
            </a:extLst>
          </p:cNvPr>
          <p:cNvSpPr>
            <a:spLocks noGrp="1"/>
          </p:cNvSpPr>
          <p:nvPr>
            <p:ph type="body" idx="1"/>
          </p:nvPr>
        </p:nvSpPr>
        <p:spPr/>
        <p:txBody>
          <a:bodyPr/>
          <a:lstStyle/>
          <a:p>
            <a:endParaRPr lang="en-US"/>
          </a:p>
        </p:txBody>
      </p:sp>
      <p:sp>
        <p:nvSpPr>
          <p:cNvPr id="10" name="Text Placeholder 9">
            <a:extLst>
              <a:ext uri="{FF2B5EF4-FFF2-40B4-BE49-F238E27FC236}">
                <a16:creationId xmlns:a16="http://schemas.microsoft.com/office/drawing/2014/main" id="{EE77FBD0-E604-574B-9B8A-17D92EBDA3B5}"/>
              </a:ext>
            </a:extLst>
          </p:cNvPr>
          <p:cNvSpPr>
            <a:spLocks noGrp="1"/>
          </p:cNvSpPr>
          <p:nvPr>
            <p:ph type="body" sz="quarter" idx="12"/>
          </p:nvPr>
        </p:nvSpPr>
        <p:spPr/>
        <p:txBody>
          <a:bodyPr>
            <a:normAutofit fontScale="85000" lnSpcReduction="20000"/>
          </a:bodyPr>
          <a:lstStyle/>
          <a:p>
            <a:endParaRPr lang="en-US"/>
          </a:p>
        </p:txBody>
      </p:sp>
      <p:sp>
        <p:nvSpPr>
          <p:cNvPr id="6" name="Slide Number Placeholder 5">
            <a:extLst>
              <a:ext uri="{FF2B5EF4-FFF2-40B4-BE49-F238E27FC236}">
                <a16:creationId xmlns:a16="http://schemas.microsoft.com/office/drawing/2014/main" id="{7CB31D60-099F-8145-B2BB-D070C4B327B6}"/>
              </a:ext>
            </a:extLst>
          </p:cNvPr>
          <p:cNvSpPr>
            <a:spLocks noGrp="1"/>
          </p:cNvSpPr>
          <p:nvPr>
            <p:ph type="sldNum" sz="quarter" idx="4"/>
          </p:nvPr>
        </p:nvSpPr>
        <p:spPr/>
        <p:txBody>
          <a:bodyPr/>
          <a:lstStyle/>
          <a:p>
            <a:fld id="{BF059A51-1513-4722-B38F-49BCC75F15CA}" type="slidenum">
              <a:rPr lang="en-US" smtClean="0"/>
              <a:pPr/>
              <a:t>46</a:t>
            </a:fld>
            <a:endParaRPr lang="en-US"/>
          </a:p>
        </p:txBody>
      </p:sp>
    </p:spTree>
    <p:extLst>
      <p:ext uri="{BB962C8B-B14F-4D97-AF65-F5344CB8AC3E}">
        <p14:creationId xmlns:p14="http://schemas.microsoft.com/office/powerpoint/2010/main" val="181022470"/>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B55D3E7E-3E77-0544-BC6F-DDCE8AB8EA07}"/>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t="7808" b="7808"/>
          <a:stretch/>
        </p:blipFill>
        <p:spPr>
          <a:xfrm>
            <a:off x="0" y="0"/>
            <a:ext cx="12192000" cy="6858000"/>
          </a:xfrm>
        </p:spPr>
      </p:pic>
      <p:sp>
        <p:nvSpPr>
          <p:cNvPr id="9" name="Text Placeholder 8">
            <a:extLst>
              <a:ext uri="{FF2B5EF4-FFF2-40B4-BE49-F238E27FC236}">
                <a16:creationId xmlns:a16="http://schemas.microsoft.com/office/drawing/2014/main" id="{94CACCC2-449E-EF41-998E-43FF23921946}"/>
              </a:ext>
            </a:extLst>
          </p:cNvPr>
          <p:cNvSpPr>
            <a:spLocks noGrp="1"/>
          </p:cNvSpPr>
          <p:nvPr>
            <p:ph type="body" sz="quarter" idx="11"/>
          </p:nvPr>
        </p:nvSpPr>
        <p:spPr/>
        <p:txBody>
          <a:bodyPr/>
          <a:lstStyle/>
          <a:p>
            <a:endParaRPr lang="en-US"/>
          </a:p>
        </p:txBody>
      </p:sp>
      <p:sp>
        <p:nvSpPr>
          <p:cNvPr id="7" name="Text Placeholder 6">
            <a:extLst>
              <a:ext uri="{FF2B5EF4-FFF2-40B4-BE49-F238E27FC236}">
                <a16:creationId xmlns:a16="http://schemas.microsoft.com/office/drawing/2014/main" id="{722F5EB4-F416-9849-86B1-66019A999016}"/>
              </a:ext>
            </a:extLst>
          </p:cNvPr>
          <p:cNvSpPr>
            <a:spLocks noGrp="1"/>
          </p:cNvSpPr>
          <p:nvPr>
            <p:ph type="body" idx="1"/>
          </p:nvPr>
        </p:nvSpPr>
        <p:spPr/>
        <p:txBody>
          <a:bodyPr/>
          <a:lstStyle/>
          <a:p>
            <a:endParaRPr lang="en-US"/>
          </a:p>
        </p:txBody>
      </p:sp>
      <p:sp>
        <p:nvSpPr>
          <p:cNvPr id="10" name="Text Placeholder 9">
            <a:extLst>
              <a:ext uri="{FF2B5EF4-FFF2-40B4-BE49-F238E27FC236}">
                <a16:creationId xmlns:a16="http://schemas.microsoft.com/office/drawing/2014/main" id="{EE77FBD0-E604-574B-9B8A-17D92EBDA3B5}"/>
              </a:ext>
            </a:extLst>
          </p:cNvPr>
          <p:cNvSpPr>
            <a:spLocks noGrp="1"/>
          </p:cNvSpPr>
          <p:nvPr>
            <p:ph type="body" sz="quarter" idx="12"/>
          </p:nvPr>
        </p:nvSpPr>
        <p:spPr/>
        <p:txBody>
          <a:bodyPr>
            <a:normAutofit fontScale="85000" lnSpcReduction="20000"/>
          </a:bodyPr>
          <a:lstStyle/>
          <a:p>
            <a:endParaRPr lang="en-US"/>
          </a:p>
        </p:txBody>
      </p:sp>
      <p:sp>
        <p:nvSpPr>
          <p:cNvPr id="6" name="Slide Number Placeholder 5">
            <a:extLst>
              <a:ext uri="{FF2B5EF4-FFF2-40B4-BE49-F238E27FC236}">
                <a16:creationId xmlns:a16="http://schemas.microsoft.com/office/drawing/2014/main" id="{7CB31D60-099F-8145-B2BB-D070C4B327B6}"/>
              </a:ext>
            </a:extLst>
          </p:cNvPr>
          <p:cNvSpPr>
            <a:spLocks noGrp="1"/>
          </p:cNvSpPr>
          <p:nvPr>
            <p:ph type="sldNum" sz="quarter" idx="4"/>
          </p:nvPr>
        </p:nvSpPr>
        <p:spPr/>
        <p:txBody>
          <a:bodyPr/>
          <a:lstStyle/>
          <a:p>
            <a:fld id="{BF059A51-1513-4722-B38F-49BCC75F15CA}" type="slidenum">
              <a:rPr lang="en-US" smtClean="0"/>
              <a:pPr/>
              <a:t>47</a:t>
            </a:fld>
            <a:endParaRPr lang="en-US"/>
          </a:p>
        </p:txBody>
      </p:sp>
    </p:spTree>
    <p:extLst>
      <p:ext uri="{BB962C8B-B14F-4D97-AF65-F5344CB8AC3E}">
        <p14:creationId xmlns:p14="http://schemas.microsoft.com/office/powerpoint/2010/main" val="1861648107"/>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sitting at a table with food and drinks&#10;&#10;Description automatically generated with medium confidence">
            <a:extLst>
              <a:ext uri="{FF2B5EF4-FFF2-40B4-BE49-F238E27FC236}">
                <a16:creationId xmlns:a16="http://schemas.microsoft.com/office/drawing/2014/main" id="{0D208AAF-6D37-444B-AC44-CE6CFDADF531}"/>
              </a:ext>
            </a:extLst>
          </p:cNvPr>
          <p:cNvPicPr>
            <a:picLocks noGrp="1" noChangeAspect="1"/>
          </p:cNvPicPr>
          <p:nvPr>
            <p:ph type="pic" sz="quarter" idx="11"/>
          </p:nvPr>
        </p:nvPicPr>
        <p:blipFill rotWithShape="1">
          <a:blip r:embed="rId2" cstate="hqprint">
            <a:extLst>
              <a:ext uri="{28A0092B-C50C-407E-A947-70E740481C1C}">
                <a14:useLocalDpi xmlns:a14="http://schemas.microsoft.com/office/drawing/2010/main"/>
              </a:ext>
            </a:extLst>
          </a:blip>
          <a:srcRect l="13067" r="13067"/>
          <a:stretch>
            <a:fillRect/>
          </a:stretch>
        </p:blipFill>
        <p:spPr/>
      </p:pic>
      <p:sp>
        <p:nvSpPr>
          <p:cNvPr id="10" name="Text Placeholder 9">
            <a:extLst>
              <a:ext uri="{FF2B5EF4-FFF2-40B4-BE49-F238E27FC236}">
                <a16:creationId xmlns:a16="http://schemas.microsoft.com/office/drawing/2014/main" id="{3C5F93BA-93C7-0442-90C9-755F5DC84D4E}"/>
              </a:ext>
            </a:extLst>
          </p:cNvPr>
          <p:cNvSpPr>
            <a:spLocks noGrp="1"/>
          </p:cNvSpPr>
          <p:nvPr>
            <p:ph type="body" sz="quarter" idx="12"/>
          </p:nvPr>
        </p:nvSpPr>
        <p:spPr/>
        <p:txBody>
          <a:bodyPr/>
          <a:lstStyle/>
          <a:p>
            <a:endParaRPr lang="en-US"/>
          </a:p>
        </p:txBody>
      </p:sp>
      <p:sp>
        <p:nvSpPr>
          <p:cNvPr id="7" name="Text Placeholder 6">
            <a:extLst>
              <a:ext uri="{FF2B5EF4-FFF2-40B4-BE49-F238E27FC236}">
                <a16:creationId xmlns:a16="http://schemas.microsoft.com/office/drawing/2014/main" id="{46C85CFB-AE3D-184D-B9D1-280CD25FA771}"/>
              </a:ext>
            </a:extLst>
          </p:cNvPr>
          <p:cNvSpPr>
            <a:spLocks noGrp="1"/>
          </p:cNvSpPr>
          <p:nvPr>
            <p:ph type="body" idx="1"/>
          </p:nvPr>
        </p:nvSpPr>
        <p:spPr/>
        <p:txBody>
          <a:bodyPr/>
          <a:lstStyle/>
          <a:p>
            <a:endParaRPr lang="en-US"/>
          </a:p>
        </p:txBody>
      </p:sp>
      <p:sp>
        <p:nvSpPr>
          <p:cNvPr id="8" name="Text Placeholder 7">
            <a:extLst>
              <a:ext uri="{FF2B5EF4-FFF2-40B4-BE49-F238E27FC236}">
                <a16:creationId xmlns:a16="http://schemas.microsoft.com/office/drawing/2014/main" id="{ADDF738E-FEB5-694E-8FAC-58FAE046DBD5}"/>
              </a:ext>
            </a:extLst>
          </p:cNvPr>
          <p:cNvSpPr>
            <a:spLocks noGrp="1"/>
          </p:cNvSpPr>
          <p:nvPr>
            <p:ph type="body" sz="quarter" idx="10"/>
          </p:nvPr>
        </p:nvSpPr>
        <p:spPr/>
        <p:txBody>
          <a:bodyPr/>
          <a:lstStyle/>
          <a:p>
            <a:endParaRPr lang="en-US"/>
          </a:p>
        </p:txBody>
      </p:sp>
      <p:sp>
        <p:nvSpPr>
          <p:cNvPr id="11" name="Text Placeholder 10">
            <a:extLst>
              <a:ext uri="{FF2B5EF4-FFF2-40B4-BE49-F238E27FC236}">
                <a16:creationId xmlns:a16="http://schemas.microsoft.com/office/drawing/2014/main" id="{1FB51E1F-9369-604E-83A7-EA19D0700675}"/>
              </a:ext>
            </a:extLst>
          </p:cNvPr>
          <p:cNvSpPr>
            <a:spLocks noGrp="1"/>
          </p:cNvSpPr>
          <p:nvPr>
            <p:ph type="body" sz="quarter" idx="13"/>
          </p:nvPr>
        </p:nvSpPr>
        <p:spPr/>
        <p:txBody>
          <a:bodyPr>
            <a:normAutofit fontScale="85000" lnSpcReduction="20000"/>
          </a:bodyPr>
          <a:lstStyle/>
          <a:p>
            <a:endParaRPr lang="en-US"/>
          </a:p>
        </p:txBody>
      </p:sp>
      <p:sp>
        <p:nvSpPr>
          <p:cNvPr id="6" name="Slide Number Placeholder 5">
            <a:extLst>
              <a:ext uri="{FF2B5EF4-FFF2-40B4-BE49-F238E27FC236}">
                <a16:creationId xmlns:a16="http://schemas.microsoft.com/office/drawing/2014/main" id="{A18667C5-9073-6B47-8528-A724A9D893C3}"/>
              </a:ext>
            </a:extLst>
          </p:cNvPr>
          <p:cNvSpPr>
            <a:spLocks noGrp="1"/>
          </p:cNvSpPr>
          <p:nvPr>
            <p:ph type="sldNum" sz="quarter" idx="4"/>
          </p:nvPr>
        </p:nvSpPr>
        <p:spPr/>
        <p:txBody>
          <a:bodyPr/>
          <a:lstStyle/>
          <a:p>
            <a:fld id="{BF059A51-1513-4722-B38F-49BCC75F15CA}" type="slidenum">
              <a:rPr lang="en-US" smtClean="0"/>
              <a:pPr/>
              <a:t>48</a:t>
            </a:fld>
            <a:endParaRPr lang="en-US"/>
          </a:p>
        </p:txBody>
      </p:sp>
    </p:spTree>
    <p:extLst>
      <p:ext uri="{BB962C8B-B14F-4D97-AF65-F5344CB8AC3E}">
        <p14:creationId xmlns:p14="http://schemas.microsoft.com/office/powerpoint/2010/main" val="4119905221"/>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group of people sitting at a table and looking at a tablet&#10;&#10;Description automatically generated with low confidence">
            <a:extLst>
              <a:ext uri="{FF2B5EF4-FFF2-40B4-BE49-F238E27FC236}">
                <a16:creationId xmlns:a16="http://schemas.microsoft.com/office/drawing/2014/main" id="{C78839E8-8780-774C-AB61-C4F38BDFBFA8}"/>
              </a:ext>
            </a:extLst>
          </p:cNvPr>
          <p:cNvPicPr>
            <a:picLocks noGrp="1" noChangeAspect="1"/>
          </p:cNvPicPr>
          <p:nvPr>
            <p:ph type="pic" sz="quarter" idx="11"/>
          </p:nvPr>
        </p:nvPicPr>
        <p:blipFill rotWithShape="1">
          <a:blip r:embed="rId2" cstate="hqprint">
            <a:extLst>
              <a:ext uri="{28A0092B-C50C-407E-A947-70E740481C1C}">
                <a14:useLocalDpi xmlns:a14="http://schemas.microsoft.com/office/drawing/2010/main"/>
              </a:ext>
            </a:extLst>
          </a:blip>
          <a:srcRect l="13067" r="13067"/>
          <a:stretch>
            <a:fillRect/>
          </a:stretch>
        </p:blipFill>
        <p:spPr/>
      </p:pic>
      <p:sp>
        <p:nvSpPr>
          <p:cNvPr id="11" name="Text Placeholder 10">
            <a:extLst>
              <a:ext uri="{FF2B5EF4-FFF2-40B4-BE49-F238E27FC236}">
                <a16:creationId xmlns:a16="http://schemas.microsoft.com/office/drawing/2014/main" id="{B1223E54-E852-4E47-9F5B-4AD8CCA6A344}"/>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AD5A1941-206B-B847-9C3C-45F5DC3E7633}"/>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964DB22C-4E42-CE41-8A77-B4B5B0A9CAFE}"/>
              </a:ext>
            </a:extLst>
          </p:cNvPr>
          <p:cNvSpPr>
            <a:spLocks noGrp="1"/>
          </p:cNvSpPr>
          <p:nvPr>
            <p:ph type="body" sz="quarter" idx="10"/>
          </p:nvPr>
        </p:nvSpPr>
        <p:spPr/>
        <p:txBody>
          <a:bodyPr/>
          <a:lstStyle/>
          <a:p>
            <a:endParaRPr lang="en-US"/>
          </a:p>
        </p:txBody>
      </p:sp>
      <p:sp>
        <p:nvSpPr>
          <p:cNvPr id="12" name="Text Placeholder 11">
            <a:extLst>
              <a:ext uri="{FF2B5EF4-FFF2-40B4-BE49-F238E27FC236}">
                <a16:creationId xmlns:a16="http://schemas.microsoft.com/office/drawing/2014/main" id="{191EBA88-4229-C14D-90D2-6E96757108D1}"/>
              </a:ext>
            </a:extLst>
          </p:cNvPr>
          <p:cNvSpPr>
            <a:spLocks noGrp="1"/>
          </p:cNvSpPr>
          <p:nvPr>
            <p:ph type="body" sz="quarter" idx="13"/>
          </p:nvPr>
        </p:nvSpPr>
        <p:spPr/>
        <p:txBody>
          <a:bodyPr>
            <a:normAutofit fontScale="85000" lnSpcReduction="20000"/>
          </a:bodyPr>
          <a:lstStyle/>
          <a:p>
            <a:endParaRPr lang="en-US"/>
          </a:p>
        </p:txBody>
      </p:sp>
      <p:sp>
        <p:nvSpPr>
          <p:cNvPr id="7" name="Slide Number Placeholder 6">
            <a:extLst>
              <a:ext uri="{FF2B5EF4-FFF2-40B4-BE49-F238E27FC236}">
                <a16:creationId xmlns:a16="http://schemas.microsoft.com/office/drawing/2014/main" id="{6B2F0C81-57A1-3140-AF53-77B01A4E50DE}"/>
              </a:ext>
            </a:extLst>
          </p:cNvPr>
          <p:cNvSpPr>
            <a:spLocks noGrp="1"/>
          </p:cNvSpPr>
          <p:nvPr>
            <p:ph type="sldNum" sz="quarter" idx="4"/>
          </p:nvPr>
        </p:nvSpPr>
        <p:spPr/>
        <p:txBody>
          <a:bodyPr/>
          <a:lstStyle/>
          <a:p>
            <a:fld id="{BF059A51-1513-4722-B38F-49BCC75F15CA}" type="slidenum">
              <a:rPr lang="en-US" smtClean="0"/>
              <a:pPr/>
              <a:t>49</a:t>
            </a:fld>
            <a:endParaRPr lang="en-US"/>
          </a:p>
        </p:txBody>
      </p:sp>
    </p:spTree>
    <p:extLst>
      <p:ext uri="{BB962C8B-B14F-4D97-AF65-F5344CB8AC3E}">
        <p14:creationId xmlns:p14="http://schemas.microsoft.com/office/powerpoint/2010/main" val="1241692797"/>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182C-7514-444D-AAD7-43C77FD882FD}"/>
              </a:ext>
            </a:extLst>
          </p:cNvPr>
          <p:cNvSpPr>
            <a:spLocks noGrp="1"/>
          </p:cNvSpPr>
          <p:nvPr>
            <p:ph type="ctrTitle"/>
          </p:nvPr>
        </p:nvSpPr>
        <p:spPr/>
        <p:txBody>
          <a:bodyPr/>
          <a:lstStyle/>
          <a:p>
            <a:r>
              <a:rPr lang="en-US" dirty="0">
                <a:solidFill>
                  <a:schemeClr val="tx1"/>
                </a:solidFill>
              </a:rPr>
              <a:t>Realization</a:t>
            </a:r>
          </a:p>
        </p:txBody>
      </p:sp>
      <p:sp>
        <p:nvSpPr>
          <p:cNvPr id="3" name="Slide Number Placeholder 2">
            <a:extLst>
              <a:ext uri="{FF2B5EF4-FFF2-40B4-BE49-F238E27FC236}">
                <a16:creationId xmlns:a16="http://schemas.microsoft.com/office/drawing/2014/main" id="{74E8C3A2-BA24-48C1-8D8D-4A949004F31B}"/>
              </a:ext>
            </a:extLst>
          </p:cNvPr>
          <p:cNvSpPr>
            <a:spLocks noGrp="1"/>
          </p:cNvSpPr>
          <p:nvPr>
            <p:ph type="sldNum" sz="quarter" idx="4"/>
          </p:nvPr>
        </p:nvSpPr>
        <p:spPr/>
        <p:txBody>
          <a:bodyPr/>
          <a:lstStyle/>
          <a:p>
            <a:fld id="{BF059A51-1513-4722-B38F-49BCC75F15CA}" type="slidenum">
              <a:rPr lang="en-US" smtClean="0"/>
              <a:pPr/>
              <a:t>5</a:t>
            </a:fld>
            <a:endParaRPr lang="en-US"/>
          </a:p>
        </p:txBody>
      </p:sp>
    </p:spTree>
    <p:extLst>
      <p:ext uri="{BB962C8B-B14F-4D97-AF65-F5344CB8AC3E}">
        <p14:creationId xmlns:p14="http://schemas.microsoft.com/office/powerpoint/2010/main" val="3167349462"/>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erson working on a computer&#10;&#10;Description automatically generated with low confidence">
            <a:extLst>
              <a:ext uri="{FF2B5EF4-FFF2-40B4-BE49-F238E27FC236}">
                <a16:creationId xmlns:a16="http://schemas.microsoft.com/office/drawing/2014/main" id="{279C2969-5B2A-0143-9F1C-E536256D1734}"/>
              </a:ext>
            </a:extLst>
          </p:cNvPr>
          <p:cNvPicPr>
            <a:picLocks noGrp="1" noChangeAspect="1"/>
          </p:cNvPicPr>
          <p:nvPr>
            <p:ph type="pic" sz="quarter" idx="11"/>
          </p:nvPr>
        </p:nvPicPr>
        <p:blipFill rotWithShape="1">
          <a:blip r:embed="rId2" cstate="hqprint">
            <a:extLst>
              <a:ext uri="{28A0092B-C50C-407E-A947-70E740481C1C}">
                <a14:useLocalDpi xmlns:a14="http://schemas.microsoft.com/office/drawing/2010/main"/>
              </a:ext>
            </a:extLst>
          </a:blip>
          <a:srcRect l="13042" r="13042"/>
          <a:stretch>
            <a:fillRect/>
          </a:stretch>
        </p:blipFill>
        <p:spPr/>
      </p:pic>
      <p:sp>
        <p:nvSpPr>
          <p:cNvPr id="11" name="Text Placeholder 10">
            <a:extLst>
              <a:ext uri="{FF2B5EF4-FFF2-40B4-BE49-F238E27FC236}">
                <a16:creationId xmlns:a16="http://schemas.microsoft.com/office/drawing/2014/main" id="{9537DE26-28AD-C64C-8EC1-3D40516369F0}"/>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F9BDDAB4-A65C-0540-BE59-0F7D280183C0}"/>
              </a:ext>
            </a:extLst>
          </p:cNvPr>
          <p:cNvSpPr>
            <a:spLocks noGrp="1"/>
          </p:cNvSpPr>
          <p:nvPr>
            <p:ph type="body" idx="1"/>
          </p:nvPr>
        </p:nvSpPr>
        <p:spPr/>
        <p:txBody>
          <a:bodyPr/>
          <a:lstStyle/>
          <a:p>
            <a:endParaRPr lang="en-US"/>
          </a:p>
        </p:txBody>
      </p:sp>
      <p:sp>
        <p:nvSpPr>
          <p:cNvPr id="9" name="Text Placeholder 8">
            <a:extLst>
              <a:ext uri="{FF2B5EF4-FFF2-40B4-BE49-F238E27FC236}">
                <a16:creationId xmlns:a16="http://schemas.microsoft.com/office/drawing/2014/main" id="{62E3B251-C508-6847-8264-06B5DD6054C6}"/>
              </a:ext>
            </a:extLst>
          </p:cNvPr>
          <p:cNvSpPr>
            <a:spLocks noGrp="1"/>
          </p:cNvSpPr>
          <p:nvPr>
            <p:ph type="body" sz="quarter" idx="10"/>
          </p:nvPr>
        </p:nvSpPr>
        <p:spPr/>
        <p:txBody>
          <a:bodyPr/>
          <a:lstStyle/>
          <a:p>
            <a:endParaRPr lang="en-US"/>
          </a:p>
        </p:txBody>
      </p:sp>
      <p:sp>
        <p:nvSpPr>
          <p:cNvPr id="12" name="Text Placeholder 11">
            <a:extLst>
              <a:ext uri="{FF2B5EF4-FFF2-40B4-BE49-F238E27FC236}">
                <a16:creationId xmlns:a16="http://schemas.microsoft.com/office/drawing/2014/main" id="{251B8DA7-C16B-E648-86C4-35F6CC35B129}"/>
              </a:ext>
            </a:extLst>
          </p:cNvPr>
          <p:cNvSpPr>
            <a:spLocks noGrp="1"/>
          </p:cNvSpPr>
          <p:nvPr>
            <p:ph type="body" sz="quarter" idx="13"/>
          </p:nvPr>
        </p:nvSpPr>
        <p:spPr/>
        <p:txBody>
          <a:bodyPr>
            <a:normAutofit fontScale="85000" lnSpcReduction="20000"/>
          </a:bodyPr>
          <a:lstStyle/>
          <a:p>
            <a:endParaRPr lang="en-US"/>
          </a:p>
        </p:txBody>
      </p:sp>
      <p:sp>
        <p:nvSpPr>
          <p:cNvPr id="7" name="Slide Number Placeholder 6">
            <a:extLst>
              <a:ext uri="{FF2B5EF4-FFF2-40B4-BE49-F238E27FC236}">
                <a16:creationId xmlns:a16="http://schemas.microsoft.com/office/drawing/2014/main" id="{7CDA5F81-F005-C641-A0E6-E9034C8741CC}"/>
              </a:ext>
            </a:extLst>
          </p:cNvPr>
          <p:cNvSpPr>
            <a:spLocks noGrp="1"/>
          </p:cNvSpPr>
          <p:nvPr>
            <p:ph type="sldNum" sz="quarter" idx="4"/>
          </p:nvPr>
        </p:nvSpPr>
        <p:spPr/>
        <p:txBody>
          <a:bodyPr/>
          <a:lstStyle/>
          <a:p>
            <a:fld id="{BF059A51-1513-4722-B38F-49BCC75F15CA}" type="slidenum">
              <a:rPr lang="en-US" smtClean="0"/>
              <a:pPr/>
              <a:t>50</a:t>
            </a:fld>
            <a:endParaRPr lang="en-US"/>
          </a:p>
        </p:txBody>
      </p:sp>
    </p:spTree>
    <p:extLst>
      <p:ext uri="{BB962C8B-B14F-4D97-AF65-F5344CB8AC3E}">
        <p14:creationId xmlns:p14="http://schemas.microsoft.com/office/powerpoint/2010/main" val="2907443242"/>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3700E2B2-7BEE-B04B-929C-44BF39A64CFE}"/>
              </a:ext>
            </a:extLst>
          </p:cNvPr>
          <p:cNvSpPr/>
          <p:nvPr/>
        </p:nvSpPr>
        <p:spPr>
          <a:xfrm>
            <a:off x="2866910" y="1961597"/>
            <a:ext cx="5529319" cy="3394330"/>
          </a:xfrm>
          <a:prstGeom prst="roundRect">
            <a:avLst>
              <a:gd name="adj" fmla="val 3995"/>
            </a:avLst>
          </a:prstGeom>
          <a:solidFill>
            <a:schemeClr val="bg1"/>
          </a:solidFill>
          <a:ln w="127000">
            <a:solidFill>
              <a:srgbClr val="E0E0E0"/>
            </a:solidFill>
          </a:ln>
          <a:effectLst>
            <a:outerShdw blurRad="254000" dist="127000" dir="2700000" algn="tl" rotWithShape="0">
              <a:prstClr val="black">
                <a:alpha val="20000"/>
              </a:prstClr>
            </a:outerShdw>
          </a:effectLst>
          <a:scene3d>
            <a:camera prst="orthographicFront"/>
            <a:lightRig rig="threePt" dir="t">
              <a:rot lat="0" lon="0" rev="0"/>
            </a:lightRig>
          </a:scene3d>
          <a:sp3d prstMaterial="matte">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descr="Graphical user interface, application&#10;&#10;Description automatically generated">
            <a:extLst>
              <a:ext uri="{FF2B5EF4-FFF2-40B4-BE49-F238E27FC236}">
                <a16:creationId xmlns:a16="http://schemas.microsoft.com/office/drawing/2014/main" id="{5D488FFF-E577-E643-8365-7EAF5440A190}"/>
              </a:ext>
            </a:extLst>
          </p:cNvPr>
          <p:cNvPicPr>
            <a:picLocks noGrp="1" noChangeAspect="1"/>
          </p:cNvPicPr>
          <p:nvPr>
            <p:ph type="pic" sz="quarter" idx="11"/>
          </p:nvPr>
        </p:nvPicPr>
        <p:blipFill rotWithShape="1">
          <a:blip r:embed="rId2"/>
          <a:srcRect l="73" r="73"/>
          <a:stretch>
            <a:fillRect/>
          </a:stretch>
        </p:blipFill>
        <p:spPr/>
      </p:pic>
      <p:sp>
        <p:nvSpPr>
          <p:cNvPr id="15" name="Rounded Rectangle 14">
            <a:extLst>
              <a:ext uri="{FF2B5EF4-FFF2-40B4-BE49-F238E27FC236}">
                <a16:creationId xmlns:a16="http://schemas.microsoft.com/office/drawing/2014/main" id="{782A2530-6B2F-444C-BDA9-ADBAE1E3687F}"/>
              </a:ext>
            </a:extLst>
          </p:cNvPr>
          <p:cNvSpPr/>
          <p:nvPr/>
        </p:nvSpPr>
        <p:spPr>
          <a:xfrm>
            <a:off x="8082326" y="2518393"/>
            <a:ext cx="2383936" cy="3370247"/>
          </a:xfrm>
          <a:prstGeom prst="roundRect">
            <a:avLst>
              <a:gd name="adj" fmla="val 3995"/>
            </a:avLst>
          </a:prstGeom>
          <a:solidFill>
            <a:schemeClr val="bg1"/>
          </a:solidFill>
          <a:ln w="127000">
            <a:solidFill>
              <a:srgbClr val="E0E0E0"/>
            </a:solidFill>
          </a:ln>
          <a:effectLst>
            <a:outerShdw blurRad="254000" dist="127000" dir="2700000" algn="tl" rotWithShape="0">
              <a:prstClr val="black">
                <a:alpha val="20000"/>
              </a:prstClr>
            </a:outerShdw>
          </a:effectLst>
          <a:scene3d>
            <a:camera prst="orthographicFront"/>
            <a:lightRig rig="threePt" dir="t">
              <a:rot lat="0" lon="0" rev="0"/>
            </a:lightRig>
          </a:scene3d>
          <a:sp3d prstMaterial="matte">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Graphical user interface, application&#10;&#10;Description automatically generated">
            <a:extLst>
              <a:ext uri="{FF2B5EF4-FFF2-40B4-BE49-F238E27FC236}">
                <a16:creationId xmlns:a16="http://schemas.microsoft.com/office/drawing/2014/main" id="{20A72690-A35E-884C-98CC-824B82625DD1}"/>
              </a:ext>
            </a:extLst>
          </p:cNvPr>
          <p:cNvPicPr>
            <a:picLocks noGrp="1" noChangeAspect="1"/>
          </p:cNvPicPr>
          <p:nvPr>
            <p:ph type="pic" sz="quarter" idx="10"/>
          </p:nvPr>
        </p:nvPicPr>
        <p:blipFill rotWithShape="1">
          <a:blip r:embed="rId3"/>
          <a:srcRect t="63" b="63"/>
          <a:stretch>
            <a:fillRect/>
          </a:stretch>
        </p:blipFill>
        <p:spPr/>
      </p:pic>
      <p:sp>
        <p:nvSpPr>
          <p:cNvPr id="2" name="Slide Number Placeholder 1">
            <a:extLst>
              <a:ext uri="{FF2B5EF4-FFF2-40B4-BE49-F238E27FC236}">
                <a16:creationId xmlns:a16="http://schemas.microsoft.com/office/drawing/2014/main" id="{68E944C7-E194-4055-B4B4-BF457CE191CF}"/>
              </a:ext>
            </a:extLst>
          </p:cNvPr>
          <p:cNvSpPr>
            <a:spLocks noGrp="1"/>
          </p:cNvSpPr>
          <p:nvPr>
            <p:ph type="sldNum" sz="quarter" idx="4"/>
          </p:nvPr>
        </p:nvSpPr>
        <p:spPr/>
        <p:txBody>
          <a:bodyPr/>
          <a:lstStyle/>
          <a:p>
            <a:fld id="{BF059A51-1513-4722-B38F-49BCC75F15CA}" type="slidenum">
              <a:rPr lang="en-US" smtClean="0"/>
              <a:pPr/>
              <a:t>51</a:t>
            </a:fld>
            <a:endParaRPr lang="en-US"/>
          </a:p>
        </p:txBody>
      </p:sp>
      <p:sp>
        <p:nvSpPr>
          <p:cNvPr id="14" name="Title 1">
            <a:extLst>
              <a:ext uri="{FF2B5EF4-FFF2-40B4-BE49-F238E27FC236}">
                <a16:creationId xmlns:a16="http://schemas.microsoft.com/office/drawing/2014/main" id="{DD527AC2-DF34-4DDE-8E55-E49CDE2DF2AA}"/>
              </a:ext>
            </a:extLst>
          </p:cNvPr>
          <p:cNvSpPr txBox="1">
            <a:spLocks/>
          </p:cNvSpPr>
          <p:nvPr/>
        </p:nvSpPr>
        <p:spPr>
          <a:xfrm>
            <a:off x="586781" y="699094"/>
            <a:ext cx="4312839" cy="630942"/>
          </a:xfrm>
          <a:prstGeom prst="rect">
            <a:avLst/>
          </a:prstGeom>
        </p:spPr>
        <p:txBody>
          <a:bodyPr wrap="square" anchor="b" anchorCtr="0">
            <a:spAutoFit/>
          </a:bodyPr>
          <a:lstStyle>
            <a:lvl1pPr algn="l" defTabSz="914400" rtl="0" eaLnBrk="1" latinLnBrk="0" hangingPunct="1">
              <a:lnSpc>
                <a:spcPct val="100000"/>
              </a:lnSpc>
              <a:spcBef>
                <a:spcPct val="0"/>
              </a:spcBef>
              <a:buNone/>
              <a:defRPr sz="3500" b="1" kern="1200">
                <a:solidFill>
                  <a:schemeClr val="tx1"/>
                </a:solidFill>
                <a:latin typeface="+mj-lt"/>
                <a:ea typeface="+mj-ea"/>
                <a:cs typeface="+mj-cs"/>
              </a:defRPr>
            </a:lvl1pPr>
          </a:lstStyle>
          <a:p>
            <a:r>
              <a:rPr lang="en-US"/>
              <a:t>Devices</a:t>
            </a:r>
          </a:p>
        </p:txBody>
      </p:sp>
      <p:sp>
        <p:nvSpPr>
          <p:cNvPr id="17" name="Rounded Rectangle 16">
            <a:extLst>
              <a:ext uri="{FF2B5EF4-FFF2-40B4-BE49-F238E27FC236}">
                <a16:creationId xmlns:a16="http://schemas.microsoft.com/office/drawing/2014/main" id="{A8D888BD-B642-6C4D-AA5C-B93722FBC9B7}"/>
              </a:ext>
            </a:extLst>
          </p:cNvPr>
          <p:cNvSpPr/>
          <p:nvPr/>
        </p:nvSpPr>
        <p:spPr>
          <a:xfrm>
            <a:off x="1828704" y="2969080"/>
            <a:ext cx="1430226" cy="3062893"/>
          </a:xfrm>
          <a:prstGeom prst="roundRect">
            <a:avLst>
              <a:gd name="adj" fmla="val 3995"/>
            </a:avLst>
          </a:prstGeom>
          <a:solidFill>
            <a:schemeClr val="bg1"/>
          </a:solidFill>
          <a:ln w="127000">
            <a:solidFill>
              <a:srgbClr val="E0E0E0"/>
            </a:solidFill>
          </a:ln>
          <a:effectLst>
            <a:outerShdw blurRad="254000" dist="127000" dir="2700000" algn="tl" rotWithShape="0">
              <a:prstClr val="black">
                <a:alpha val="20000"/>
              </a:prstClr>
            </a:outerShdw>
          </a:effectLst>
          <a:scene3d>
            <a:camera prst="orthographicFront"/>
            <a:lightRig rig="threePt" dir="t">
              <a:rot lat="0" lon="0" rev="0"/>
            </a:lightRig>
          </a:scene3d>
          <a:sp3d prstMaterial="matte">
            <a:bevelT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E44C3478-EEC6-2644-9932-4BECD1A0B6BE}"/>
              </a:ext>
            </a:extLst>
          </p:cNvPr>
          <p:cNvPicPr>
            <a:picLocks noGrp="1" noChangeAspect="1"/>
          </p:cNvPicPr>
          <p:nvPr>
            <p:ph type="pic" sz="quarter" idx="12"/>
          </p:nvPr>
        </p:nvPicPr>
        <p:blipFill>
          <a:blip r:embed="rId4"/>
          <a:srcRect l="241" r="241"/>
          <a:stretch/>
        </p:blipFill>
        <p:spPr>
          <a:xfrm>
            <a:off x="1891145" y="3032124"/>
            <a:ext cx="1305446" cy="2941955"/>
          </a:xfrm>
        </p:spPr>
      </p:pic>
    </p:spTree>
    <p:extLst>
      <p:ext uri="{BB962C8B-B14F-4D97-AF65-F5344CB8AC3E}">
        <p14:creationId xmlns:p14="http://schemas.microsoft.com/office/powerpoint/2010/main" val="377765768"/>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D8FF5-A02B-4868-8ECF-6EF3F8851F3E}"/>
              </a:ext>
            </a:extLst>
          </p:cNvPr>
          <p:cNvSpPr txBox="1"/>
          <p:nvPr/>
        </p:nvSpPr>
        <p:spPr>
          <a:xfrm>
            <a:off x="720624" y="2998113"/>
            <a:ext cx="10750753" cy="861774"/>
          </a:xfrm>
          <a:prstGeom prst="rect">
            <a:avLst/>
          </a:prstGeom>
          <a:noFill/>
        </p:spPr>
        <p:txBody>
          <a:bodyPr wrap="square" rtlCol="0" anchor="ctr">
            <a:spAutoFit/>
          </a:bodyPr>
          <a:lstStyle/>
          <a:p>
            <a:pPr algn="ctr">
              <a:lnSpc>
                <a:spcPct val="100000"/>
              </a:lnSpc>
            </a:pPr>
            <a:r>
              <a:rPr lang="en-US" sz="5000" b="1">
                <a:solidFill>
                  <a:schemeClr val="bg1"/>
                </a:solidFill>
              </a:rPr>
              <a:t>Thank You!</a:t>
            </a:r>
          </a:p>
        </p:txBody>
      </p:sp>
      <p:sp>
        <p:nvSpPr>
          <p:cNvPr id="3" name="Slide Number Placeholder 2">
            <a:extLst>
              <a:ext uri="{FF2B5EF4-FFF2-40B4-BE49-F238E27FC236}">
                <a16:creationId xmlns:a16="http://schemas.microsoft.com/office/drawing/2014/main" id="{78BA4D9B-56D1-4410-96D9-39070DF79D94}"/>
              </a:ext>
            </a:extLst>
          </p:cNvPr>
          <p:cNvSpPr>
            <a:spLocks noGrp="1"/>
          </p:cNvSpPr>
          <p:nvPr>
            <p:ph type="sldNum" sz="quarter" idx="4"/>
          </p:nvPr>
        </p:nvSpPr>
        <p:spPr/>
        <p:txBody>
          <a:bodyPr/>
          <a:lstStyle/>
          <a:p>
            <a:fld id="{BF059A51-1513-4722-B38F-49BCC75F15CA}" type="slidenum">
              <a:rPr lang="en-US" smtClean="0"/>
              <a:pPr/>
              <a:t>52</a:t>
            </a:fld>
            <a:endParaRPr lang="en-US"/>
          </a:p>
        </p:txBody>
      </p:sp>
    </p:spTree>
    <p:extLst>
      <p:ext uri="{BB962C8B-B14F-4D97-AF65-F5344CB8AC3E}">
        <p14:creationId xmlns:p14="http://schemas.microsoft.com/office/powerpoint/2010/main" val="29039130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D8FF5-A02B-4868-8ECF-6EF3F8851F3E}"/>
              </a:ext>
            </a:extLst>
          </p:cNvPr>
          <p:cNvSpPr txBox="1"/>
          <p:nvPr/>
        </p:nvSpPr>
        <p:spPr>
          <a:xfrm>
            <a:off x="550502" y="2322409"/>
            <a:ext cx="10750753" cy="861774"/>
          </a:xfrm>
          <a:prstGeom prst="rect">
            <a:avLst/>
          </a:prstGeom>
          <a:noFill/>
        </p:spPr>
        <p:txBody>
          <a:bodyPr wrap="square" rtlCol="0" anchor="ctr">
            <a:spAutoFit/>
          </a:bodyPr>
          <a:lstStyle/>
          <a:p>
            <a:pPr>
              <a:lnSpc>
                <a:spcPct val="100000"/>
              </a:lnSpc>
            </a:pPr>
            <a:r>
              <a:rPr lang="en-US" sz="5000" b="1">
                <a:solidFill>
                  <a:schemeClr val="bg1"/>
                </a:solidFill>
              </a:rPr>
              <a:t>Questions?</a:t>
            </a:r>
          </a:p>
        </p:txBody>
      </p:sp>
      <p:sp>
        <p:nvSpPr>
          <p:cNvPr id="3" name="TextBox 2">
            <a:extLst>
              <a:ext uri="{FF2B5EF4-FFF2-40B4-BE49-F238E27FC236}">
                <a16:creationId xmlns:a16="http://schemas.microsoft.com/office/drawing/2014/main" id="{FC09279C-BC3D-43FA-B50B-8273DD205238}"/>
              </a:ext>
            </a:extLst>
          </p:cNvPr>
          <p:cNvSpPr txBox="1"/>
          <p:nvPr/>
        </p:nvSpPr>
        <p:spPr>
          <a:xfrm>
            <a:off x="550502" y="3117226"/>
            <a:ext cx="10750753" cy="400110"/>
          </a:xfrm>
          <a:prstGeom prst="rect">
            <a:avLst/>
          </a:prstGeom>
          <a:noFill/>
        </p:spPr>
        <p:txBody>
          <a:bodyPr wrap="square" rtlCol="0" anchor="ctr">
            <a:spAutoFit/>
          </a:bodyPr>
          <a:lstStyle/>
          <a:p>
            <a:pPr>
              <a:lnSpc>
                <a:spcPct val="100000"/>
              </a:lnSpc>
            </a:pPr>
            <a:r>
              <a:rPr lang="en-US" sz="2000">
                <a:solidFill>
                  <a:schemeClr val="bg1"/>
                </a:solidFill>
              </a:rPr>
              <a:t>cornerstoneondemand.com</a:t>
            </a:r>
          </a:p>
        </p:txBody>
      </p:sp>
      <p:sp>
        <p:nvSpPr>
          <p:cNvPr id="4" name="TextBox 3">
            <a:extLst>
              <a:ext uri="{FF2B5EF4-FFF2-40B4-BE49-F238E27FC236}">
                <a16:creationId xmlns:a16="http://schemas.microsoft.com/office/drawing/2014/main" id="{77638258-6A5F-46F9-A2D2-5E98B88B8CCA}"/>
              </a:ext>
            </a:extLst>
          </p:cNvPr>
          <p:cNvSpPr txBox="1"/>
          <p:nvPr/>
        </p:nvSpPr>
        <p:spPr>
          <a:xfrm>
            <a:off x="550502" y="3801271"/>
            <a:ext cx="10750753" cy="1439209"/>
          </a:xfrm>
          <a:prstGeom prst="rect">
            <a:avLst/>
          </a:prstGeom>
          <a:noFill/>
        </p:spPr>
        <p:txBody>
          <a:bodyPr wrap="square" rtlCol="0" anchor="t" anchorCtr="0">
            <a:noAutofit/>
          </a:bodyPr>
          <a:lstStyle/>
          <a:p>
            <a:pPr>
              <a:lnSpc>
                <a:spcPct val="100000"/>
              </a:lnSpc>
            </a:pPr>
            <a:r>
              <a:rPr lang="en-US" sz="2000" dirty="0">
                <a:solidFill>
                  <a:schemeClr val="bg1"/>
                </a:solidFill>
              </a:rPr>
              <a:t>Team Highlights</a:t>
            </a:r>
          </a:p>
          <a:p>
            <a:pPr>
              <a:lnSpc>
                <a:spcPct val="100000"/>
              </a:lnSpc>
            </a:pPr>
            <a:r>
              <a:rPr lang="en-US" sz="2000" dirty="0" err="1">
                <a:solidFill>
                  <a:schemeClr val="bg1"/>
                </a:solidFill>
              </a:rPr>
              <a:t>highlights@csod.com</a:t>
            </a:r>
            <a:endParaRPr lang="en-US" sz="2000" dirty="0">
              <a:solidFill>
                <a:schemeClr val="bg1"/>
              </a:solidFill>
            </a:endParaRPr>
          </a:p>
          <a:p>
            <a:pPr>
              <a:lnSpc>
                <a:spcPct val="100000"/>
              </a:lnSpc>
            </a:pPr>
            <a:endParaRPr lang="en-US" sz="2000" dirty="0">
              <a:solidFill>
                <a:schemeClr val="bg1"/>
              </a:solidFill>
            </a:endParaRPr>
          </a:p>
        </p:txBody>
      </p:sp>
      <p:sp>
        <p:nvSpPr>
          <p:cNvPr id="5" name="Slide Number Placeholder 4">
            <a:extLst>
              <a:ext uri="{FF2B5EF4-FFF2-40B4-BE49-F238E27FC236}">
                <a16:creationId xmlns:a16="http://schemas.microsoft.com/office/drawing/2014/main" id="{C2C8C679-001F-4FB3-A58D-6F0E365772CC}"/>
              </a:ext>
            </a:extLst>
          </p:cNvPr>
          <p:cNvSpPr>
            <a:spLocks noGrp="1"/>
          </p:cNvSpPr>
          <p:nvPr>
            <p:ph type="sldNum" sz="quarter" idx="4"/>
          </p:nvPr>
        </p:nvSpPr>
        <p:spPr/>
        <p:txBody>
          <a:bodyPr/>
          <a:lstStyle/>
          <a:p>
            <a:fld id="{BF059A51-1513-4722-B38F-49BCC75F15CA}" type="slidenum">
              <a:rPr lang="en-US" smtClean="0"/>
              <a:pPr/>
              <a:t>53</a:t>
            </a:fld>
            <a:endParaRPr lang="en-US"/>
          </a:p>
        </p:txBody>
      </p:sp>
    </p:spTree>
    <p:extLst>
      <p:ext uri="{BB962C8B-B14F-4D97-AF65-F5344CB8AC3E}">
        <p14:creationId xmlns:p14="http://schemas.microsoft.com/office/powerpoint/2010/main" val="7697105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iterate type="wd">
                                    <p:tmPct val="1000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D8FF5-A02B-4868-8ECF-6EF3F8851F3E}"/>
              </a:ext>
            </a:extLst>
          </p:cNvPr>
          <p:cNvSpPr txBox="1"/>
          <p:nvPr/>
        </p:nvSpPr>
        <p:spPr>
          <a:xfrm>
            <a:off x="720624" y="2998113"/>
            <a:ext cx="10750753" cy="861774"/>
          </a:xfrm>
          <a:prstGeom prst="rect">
            <a:avLst/>
          </a:prstGeom>
          <a:noFill/>
        </p:spPr>
        <p:txBody>
          <a:bodyPr wrap="square" rtlCol="0" anchor="ctr">
            <a:spAutoFit/>
          </a:bodyPr>
          <a:lstStyle/>
          <a:p>
            <a:pPr algn="ctr">
              <a:lnSpc>
                <a:spcPct val="100000"/>
              </a:lnSpc>
            </a:pPr>
            <a:r>
              <a:rPr lang="en-US" sz="5000" b="1">
                <a:solidFill>
                  <a:schemeClr val="bg1"/>
                </a:solidFill>
              </a:rPr>
              <a:t>Questions?</a:t>
            </a:r>
          </a:p>
        </p:txBody>
      </p:sp>
      <p:sp>
        <p:nvSpPr>
          <p:cNvPr id="3" name="Slide Number Placeholder 2">
            <a:extLst>
              <a:ext uri="{FF2B5EF4-FFF2-40B4-BE49-F238E27FC236}">
                <a16:creationId xmlns:a16="http://schemas.microsoft.com/office/drawing/2014/main" id="{3696580D-D607-4A0D-A492-C21B40933E19}"/>
              </a:ext>
            </a:extLst>
          </p:cNvPr>
          <p:cNvSpPr>
            <a:spLocks noGrp="1"/>
          </p:cNvSpPr>
          <p:nvPr>
            <p:ph type="sldNum" sz="quarter" idx="4"/>
          </p:nvPr>
        </p:nvSpPr>
        <p:spPr/>
        <p:txBody>
          <a:bodyPr/>
          <a:lstStyle/>
          <a:p>
            <a:fld id="{BF059A51-1513-4722-B38F-49BCC75F15CA}" type="slidenum">
              <a:rPr lang="en-US" smtClean="0"/>
              <a:pPr/>
              <a:t>54</a:t>
            </a:fld>
            <a:endParaRPr lang="en-US"/>
          </a:p>
        </p:txBody>
      </p:sp>
    </p:spTree>
    <p:extLst>
      <p:ext uri="{BB962C8B-B14F-4D97-AF65-F5344CB8AC3E}">
        <p14:creationId xmlns:p14="http://schemas.microsoft.com/office/powerpoint/2010/main" val="28773641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A6B02F-D0E5-6C43-9521-6368790A6B2D}"/>
              </a:ext>
            </a:extLst>
          </p:cNvPr>
          <p:cNvSpPr>
            <a:spLocks noGrp="1"/>
          </p:cNvSpPr>
          <p:nvPr>
            <p:ph type="title"/>
          </p:nvPr>
        </p:nvSpPr>
        <p:spPr/>
        <p:txBody>
          <a:bodyPr>
            <a:normAutofit fontScale="90000"/>
          </a:bodyPr>
          <a:lstStyle/>
          <a:p>
            <a:pPr algn="ctr"/>
            <a:r>
              <a:rPr lang="en-US" sz="3200" dirty="0"/>
              <a:t>Learning Journey</a:t>
            </a:r>
            <a:br>
              <a:rPr lang="en-US" sz="3200" dirty="0"/>
            </a:br>
            <a:br>
              <a:rPr lang="en-US" sz="3200" dirty="0"/>
            </a:br>
            <a:endParaRPr lang="en-US" sz="3200" dirty="0"/>
          </a:p>
        </p:txBody>
      </p:sp>
      <p:sp>
        <p:nvSpPr>
          <p:cNvPr id="2" name="Slide Number Placeholder 1">
            <a:extLst>
              <a:ext uri="{FF2B5EF4-FFF2-40B4-BE49-F238E27FC236}">
                <a16:creationId xmlns:a16="http://schemas.microsoft.com/office/drawing/2014/main" id="{3BD013DA-4C9D-443D-93F5-31BC68529A81}"/>
              </a:ext>
            </a:extLst>
          </p:cNvPr>
          <p:cNvSpPr>
            <a:spLocks noGrp="1"/>
          </p:cNvSpPr>
          <p:nvPr>
            <p:ph type="sldNum" sz="quarter" idx="4"/>
          </p:nvPr>
        </p:nvSpPr>
        <p:spPr/>
        <p:txBody>
          <a:bodyPr/>
          <a:lstStyle/>
          <a:p>
            <a:fld id="{BF059A51-1513-4722-B38F-49BCC75F15CA}" type="slidenum">
              <a:rPr lang="en-US" smtClean="0"/>
              <a:pPr/>
              <a:t>6</a:t>
            </a:fld>
            <a:endParaRPr lang="en-US"/>
          </a:p>
        </p:txBody>
      </p:sp>
      <p:pic>
        <p:nvPicPr>
          <p:cNvPr id="5" name="Content Placeholder 12">
            <a:extLst>
              <a:ext uri="{FF2B5EF4-FFF2-40B4-BE49-F238E27FC236}">
                <a16:creationId xmlns:a16="http://schemas.microsoft.com/office/drawing/2014/main" id="{E518B070-9F88-EE48-B999-6BEF1BF8D93A}"/>
              </a:ext>
            </a:extLst>
          </p:cNvPr>
          <p:cNvPicPr>
            <a:picLocks noChangeAspect="1"/>
          </p:cNvPicPr>
          <p:nvPr/>
        </p:nvPicPr>
        <p:blipFill>
          <a:blip r:embed="rId2"/>
          <a:stretch>
            <a:fillRect/>
          </a:stretch>
        </p:blipFill>
        <p:spPr>
          <a:xfrm>
            <a:off x="3729127" y="1507200"/>
            <a:ext cx="4733746" cy="49309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7070248"/>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E1942-FCA3-5546-B1E0-74D9F0490F73}"/>
              </a:ext>
            </a:extLst>
          </p:cNvPr>
          <p:cNvSpPr>
            <a:spLocks noGrp="1"/>
          </p:cNvSpPr>
          <p:nvPr>
            <p:ph type="body" idx="1"/>
          </p:nvPr>
        </p:nvSpPr>
        <p:spPr/>
        <p:txBody>
          <a:bodyPr>
            <a:normAutofit/>
          </a:bodyPr>
          <a:lstStyle/>
          <a:p>
            <a:r>
              <a:rPr lang="en-US" sz="6000" dirty="0">
                <a:latin typeface="Cooper Black" panose="0208090404030B020404" pitchFamily="18" charset="77"/>
              </a:rPr>
              <a:t>Completion is a milestone!</a:t>
            </a:r>
          </a:p>
        </p:txBody>
      </p:sp>
      <p:sp>
        <p:nvSpPr>
          <p:cNvPr id="9" name="Text Placeholder 8">
            <a:extLst>
              <a:ext uri="{FF2B5EF4-FFF2-40B4-BE49-F238E27FC236}">
                <a16:creationId xmlns:a16="http://schemas.microsoft.com/office/drawing/2014/main" id="{8D52AC09-D6FD-2B49-9D34-621D0086560A}"/>
              </a:ext>
            </a:extLst>
          </p:cNvPr>
          <p:cNvSpPr>
            <a:spLocks noGrp="1"/>
          </p:cNvSpPr>
          <p:nvPr>
            <p:ph type="body" sz="quarter" idx="10"/>
          </p:nvPr>
        </p:nvSpPr>
        <p:spPr/>
        <p:txBody>
          <a:bodyPr/>
          <a:lstStyle/>
          <a:p>
            <a:endParaRPr lang="en-US"/>
          </a:p>
        </p:txBody>
      </p:sp>
      <p:sp>
        <p:nvSpPr>
          <p:cNvPr id="7" name="Slide Number Placeholder 6">
            <a:extLst>
              <a:ext uri="{FF2B5EF4-FFF2-40B4-BE49-F238E27FC236}">
                <a16:creationId xmlns:a16="http://schemas.microsoft.com/office/drawing/2014/main" id="{6D91DB7E-8BB3-C048-9CAC-86FF0FE69763}"/>
              </a:ext>
            </a:extLst>
          </p:cNvPr>
          <p:cNvSpPr>
            <a:spLocks noGrp="1"/>
          </p:cNvSpPr>
          <p:nvPr>
            <p:ph type="sldNum" sz="quarter" idx="4"/>
          </p:nvPr>
        </p:nvSpPr>
        <p:spPr/>
        <p:txBody>
          <a:bodyPr/>
          <a:lstStyle/>
          <a:p>
            <a:fld id="{BF059A51-1513-4722-B38F-49BCC75F15CA}" type="slidenum">
              <a:rPr lang="en-US" smtClean="0"/>
              <a:pPr/>
              <a:t>7</a:t>
            </a:fld>
            <a:endParaRPr lang="en-US"/>
          </a:p>
        </p:txBody>
      </p:sp>
    </p:spTree>
    <p:extLst>
      <p:ext uri="{BB962C8B-B14F-4D97-AF65-F5344CB8AC3E}">
        <p14:creationId xmlns:p14="http://schemas.microsoft.com/office/powerpoint/2010/main" val="16379461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Journey does not end here…</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8</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normAutofit/>
          </a:bodyPr>
          <a:lstStyle/>
          <a:p>
            <a:r>
              <a:rPr lang="en-US" sz="2400" b="1" dirty="0" err="1"/>
              <a:t>Cornerstars</a:t>
            </a:r>
            <a:r>
              <a:rPr lang="en-US" sz="2400" b="1" dirty="0"/>
              <a:t> bring best-in-class learning to learners on our platform</a:t>
            </a:r>
          </a:p>
          <a:p>
            <a:r>
              <a:rPr lang="en-US" sz="2400" b="1" dirty="0"/>
              <a:t>Learners love our excellent content.</a:t>
            </a:r>
          </a:p>
          <a:p>
            <a:r>
              <a:rPr lang="en-US" sz="2400" b="1" dirty="0"/>
              <a:t>Variety of formats on a range of devices</a:t>
            </a:r>
          </a:p>
          <a:p>
            <a:r>
              <a:rPr lang="en-US" sz="2400" b="1" dirty="0"/>
              <a:t>What about </a:t>
            </a:r>
            <a:r>
              <a:rPr lang="en-US" sz="2400" b="1" i="1" u="sng" dirty="0"/>
              <a:t>after</a:t>
            </a:r>
            <a:r>
              <a:rPr lang="en-US" sz="2400" b="1" dirty="0"/>
              <a:t> the learner completes training ?</a:t>
            </a:r>
          </a:p>
          <a:p>
            <a:endParaRPr lang="en-US" sz="2400" b="1" dirty="0"/>
          </a:p>
          <a:p>
            <a:r>
              <a:rPr lang="en-US" sz="2400" b="1" dirty="0"/>
              <a:t>Learning does not end with completion of training</a:t>
            </a:r>
          </a:p>
          <a:p>
            <a:r>
              <a:rPr lang="en-US" sz="2400" b="1" dirty="0"/>
              <a:t>Completion is a milestone in the journey</a:t>
            </a:r>
          </a:p>
          <a:p>
            <a:r>
              <a:rPr lang="en-US" sz="2400" b="1" dirty="0"/>
              <a:t>This hack enables us to continue the journey together with our learners</a:t>
            </a:r>
          </a:p>
        </p:txBody>
      </p:sp>
    </p:spTree>
    <p:extLst>
      <p:ext uri="{BB962C8B-B14F-4D97-AF65-F5344CB8AC3E}">
        <p14:creationId xmlns:p14="http://schemas.microsoft.com/office/powerpoint/2010/main" val="188502091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E1942-FCA3-5546-B1E0-74D9F0490F73}"/>
              </a:ext>
            </a:extLst>
          </p:cNvPr>
          <p:cNvSpPr>
            <a:spLocks noGrp="1"/>
          </p:cNvSpPr>
          <p:nvPr>
            <p:ph type="body" idx="1"/>
          </p:nvPr>
        </p:nvSpPr>
        <p:spPr/>
        <p:txBody>
          <a:bodyPr>
            <a:normAutofit/>
          </a:bodyPr>
          <a:lstStyle/>
          <a:p>
            <a:r>
              <a:rPr lang="en-US" sz="6000" dirty="0">
                <a:latin typeface="Cooper Black" panose="0208090404030B020404" pitchFamily="18" charset="77"/>
              </a:rPr>
              <a:t>If you don’t use it, you lose it!</a:t>
            </a:r>
          </a:p>
        </p:txBody>
      </p:sp>
      <p:sp>
        <p:nvSpPr>
          <p:cNvPr id="9" name="Text Placeholder 8">
            <a:extLst>
              <a:ext uri="{FF2B5EF4-FFF2-40B4-BE49-F238E27FC236}">
                <a16:creationId xmlns:a16="http://schemas.microsoft.com/office/drawing/2014/main" id="{8D52AC09-D6FD-2B49-9D34-621D0086560A}"/>
              </a:ext>
            </a:extLst>
          </p:cNvPr>
          <p:cNvSpPr>
            <a:spLocks noGrp="1"/>
          </p:cNvSpPr>
          <p:nvPr>
            <p:ph type="body" sz="quarter" idx="10"/>
          </p:nvPr>
        </p:nvSpPr>
        <p:spPr/>
        <p:txBody>
          <a:bodyPr/>
          <a:lstStyle/>
          <a:p>
            <a:endParaRPr lang="en-US"/>
          </a:p>
        </p:txBody>
      </p:sp>
      <p:sp>
        <p:nvSpPr>
          <p:cNvPr id="7" name="Slide Number Placeholder 6">
            <a:extLst>
              <a:ext uri="{FF2B5EF4-FFF2-40B4-BE49-F238E27FC236}">
                <a16:creationId xmlns:a16="http://schemas.microsoft.com/office/drawing/2014/main" id="{6D91DB7E-8BB3-C048-9CAC-86FF0FE69763}"/>
              </a:ext>
            </a:extLst>
          </p:cNvPr>
          <p:cNvSpPr>
            <a:spLocks noGrp="1"/>
          </p:cNvSpPr>
          <p:nvPr>
            <p:ph type="sldNum" sz="quarter" idx="4"/>
          </p:nvPr>
        </p:nvSpPr>
        <p:spPr/>
        <p:txBody>
          <a:bodyPr/>
          <a:lstStyle/>
          <a:p>
            <a:fld id="{BF059A51-1513-4722-B38F-49BCC75F15CA}" type="slidenum">
              <a:rPr lang="en-US" smtClean="0"/>
              <a:pPr/>
              <a:t>9</a:t>
            </a:fld>
            <a:endParaRPr lang="en-US"/>
          </a:p>
        </p:txBody>
      </p:sp>
      <p:sp>
        <p:nvSpPr>
          <p:cNvPr id="2" name="TextBox 1">
            <a:extLst>
              <a:ext uri="{FF2B5EF4-FFF2-40B4-BE49-F238E27FC236}">
                <a16:creationId xmlns:a16="http://schemas.microsoft.com/office/drawing/2014/main" id="{238A38BA-99B5-584E-A481-252C25130A88}"/>
              </a:ext>
            </a:extLst>
          </p:cNvPr>
          <p:cNvSpPr txBox="1"/>
          <p:nvPr/>
        </p:nvSpPr>
        <p:spPr>
          <a:xfrm>
            <a:off x="816864" y="2499360"/>
            <a:ext cx="2791968" cy="1015663"/>
          </a:xfrm>
          <a:prstGeom prst="rect">
            <a:avLst/>
          </a:prstGeom>
          <a:noFill/>
        </p:spPr>
        <p:txBody>
          <a:bodyPr wrap="square" rtlCol="0">
            <a:spAutoFit/>
          </a:bodyPr>
          <a:lstStyle/>
          <a:p>
            <a:r>
              <a:rPr lang="en-US" sz="6000" dirty="0"/>
              <a:t>Theory</a:t>
            </a:r>
          </a:p>
        </p:txBody>
      </p:sp>
    </p:spTree>
    <p:extLst>
      <p:ext uri="{BB962C8B-B14F-4D97-AF65-F5344CB8AC3E}">
        <p14:creationId xmlns:p14="http://schemas.microsoft.com/office/powerpoint/2010/main" val="1706276690"/>
      </p:ext>
    </p:extLst>
  </p:cSld>
  <p:clrMapOvr>
    <a:masterClrMapping/>
  </p:clrMapOvr>
  <p:transition spd="slow">
    <p:fade/>
  </p:transition>
</p:sld>
</file>

<file path=ppt/theme/theme1.xml><?xml version="1.0" encoding="utf-8"?>
<a:theme xmlns:a="http://schemas.openxmlformats.org/drawingml/2006/main" name="Theme_CSOD">
  <a:themeElements>
    <a:clrScheme name="CSOD New">
      <a:dk1>
        <a:srgbClr val="000000"/>
      </a:dk1>
      <a:lt1>
        <a:srgbClr val="FFFFFF"/>
      </a:lt1>
      <a:dk2>
        <a:srgbClr val="004F71"/>
      </a:dk2>
      <a:lt2>
        <a:srgbClr val="FA4616"/>
      </a:lt2>
      <a:accent1>
        <a:srgbClr val="00859B"/>
      </a:accent1>
      <a:accent2>
        <a:srgbClr val="653024"/>
      </a:accent2>
      <a:accent3>
        <a:srgbClr val="F1C6A6"/>
      </a:accent3>
      <a:accent4>
        <a:srgbClr val="D6001C"/>
      </a:accent4>
      <a:accent5>
        <a:srgbClr val="FFC72C"/>
      </a:accent5>
      <a:accent6>
        <a:srgbClr val="2CCCD3"/>
      </a:accent6>
      <a:hlink>
        <a:srgbClr val="2CCCD3"/>
      </a:hlink>
      <a:folHlink>
        <a:srgbClr val="2CCC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od_template Aug 5" id="{0E63F085-0568-244E-905E-64637C2AC06E}" vid="{D38EFE47-34BA-F84B-8D54-E5919B9987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8359F1BA370241BA373776C0D97966" ma:contentTypeVersion="12" ma:contentTypeDescription="Create a new document." ma:contentTypeScope="" ma:versionID="179a7ffefa14d03c08765c4b2b291fb2">
  <xsd:schema xmlns:xsd="http://www.w3.org/2001/XMLSchema" xmlns:xs="http://www.w3.org/2001/XMLSchema" xmlns:p="http://schemas.microsoft.com/office/2006/metadata/properties" xmlns:ns2="96a725ab-3218-460e-995d-eacc863cc37a" xmlns:ns3="fe412e4e-e280-4600-a909-1ce3abce0009" targetNamespace="http://schemas.microsoft.com/office/2006/metadata/properties" ma:root="true" ma:fieldsID="3f46cefa0a950d7bc97f3c3ad73630be" ns2:_="" ns3:_="">
    <xsd:import namespace="96a725ab-3218-460e-995d-eacc863cc37a"/>
    <xsd:import namespace="fe412e4e-e280-4600-a909-1ce3abce000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a725ab-3218-460e-995d-eacc863cc3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e412e4e-e280-4600-a909-1ce3abce000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5E0442-DB5C-4CE6-B26C-2F5B88FD4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a725ab-3218-460e-995d-eacc863cc37a"/>
    <ds:schemaRef ds:uri="fe412e4e-e280-4600-a909-1ce3abce00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6641708-CF14-4754-932E-4D6B9ADD15F9}">
  <ds:schemaRefs>
    <ds:schemaRef ds:uri="http://schemas.microsoft.com/sharepoint/v3/contenttype/forms"/>
  </ds:schemaRefs>
</ds:datastoreItem>
</file>

<file path=customXml/itemProps3.xml><?xml version="1.0" encoding="utf-8"?>
<ds:datastoreItem xmlns:ds="http://schemas.openxmlformats.org/officeDocument/2006/customXml" ds:itemID="{E66F4CE6-B114-4DF6-A9F1-92B9C22F710E}">
  <ds:schemaRefs>
    <ds:schemaRef ds:uri="http://schemas.microsoft.com/office/2006/documentManagement/types"/>
    <ds:schemaRef ds:uri="http://purl.org/dc/terms/"/>
    <ds:schemaRef ds:uri="http://purl.org/dc/dcmitype/"/>
    <ds:schemaRef ds:uri="http://purl.org/dc/elements/1.1/"/>
    <ds:schemaRef ds:uri="http://www.w3.org/XML/1998/namespace"/>
    <ds:schemaRef ds:uri="http://schemas.openxmlformats.org/package/2006/metadata/core-properties"/>
    <ds:schemaRef ds:uri="96a725ab-3218-460e-995d-eacc863cc37a"/>
    <ds:schemaRef ds:uri="fe412e4e-e280-4600-a909-1ce3abce0009"/>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Theme_CSOD</Template>
  <TotalTime>755</TotalTime>
  <Words>1046</Words>
  <Application>Microsoft Macintosh PowerPoint</Application>
  <PresentationFormat>Widescreen</PresentationFormat>
  <Paragraphs>220</Paragraphs>
  <Slides>54</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54</vt:i4>
      </vt:variant>
    </vt:vector>
  </HeadingPairs>
  <TitlesOfParts>
    <vt:vector size="61" baseType="lpstr">
      <vt:lpstr>Arial</vt:lpstr>
      <vt:lpstr>Calibri</vt:lpstr>
      <vt:lpstr>Calibri Light</vt:lpstr>
      <vt:lpstr>Cooper Black</vt:lpstr>
      <vt:lpstr>Wingdings</vt:lpstr>
      <vt:lpstr>Theme_CSOD</vt:lpstr>
      <vt:lpstr>Office Theme</vt:lpstr>
      <vt:lpstr>PowerPoint Presentation</vt:lpstr>
      <vt:lpstr>The Highlights </vt:lpstr>
      <vt:lpstr>Team</vt:lpstr>
      <vt:lpstr>Team Highlights</vt:lpstr>
      <vt:lpstr>Realization</vt:lpstr>
      <vt:lpstr>Learning Journey  </vt:lpstr>
      <vt:lpstr>PowerPoint Presentation</vt:lpstr>
      <vt:lpstr>Journey does not end here…</vt:lpstr>
      <vt:lpstr>PowerPoint Presentation</vt:lpstr>
      <vt:lpstr>PowerPoint Presentation</vt:lpstr>
      <vt:lpstr>Value</vt:lpstr>
      <vt:lpstr>Retention</vt:lpstr>
      <vt:lpstr>Solution</vt:lpstr>
      <vt:lpstr>Words of the wise…</vt:lpstr>
      <vt:lpstr>Demo</vt:lpstr>
      <vt:lpstr>PowerPoint Presentation</vt:lpstr>
      <vt:lpstr>PowerPoint Presentation</vt:lpstr>
      <vt:lpstr>2022 User Group Program</vt:lpstr>
      <vt:lpstr>PowerPoint Presentation</vt:lpstr>
      <vt:lpstr>2022 User Group Program</vt:lpstr>
      <vt:lpstr>States and Dates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vt:lpstr>
      <vt:lpstr>Table</vt:lpstr>
      <vt:lpstr>PowerPoint Presentation</vt:lpstr>
      <vt:lpstr>Engagement by Social Channel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Ravishekhar Gopalan</dc:creator>
  <cp:lastModifiedBy>Ravishekhar Gopalan</cp:lastModifiedBy>
  <cp:revision>42</cp:revision>
  <dcterms:created xsi:type="dcterms:W3CDTF">2021-12-06T14:59:28Z</dcterms:created>
  <dcterms:modified xsi:type="dcterms:W3CDTF">2021-12-07T09:32:59Z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0x010100988359F1BA370241BA373776C0D97966</vt:lpwstr>
  </property>
</Properties>
</file>